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ndeling uten navn" id="{028C1442-7456-E448-A8AB-7B0F83025452}">
          <p14:sldIdLst>
            <p14:sldId id="262"/>
            <p14:sldId id="257"/>
            <p14:sldId id="258"/>
            <p14:sldId id="259"/>
            <p14:sldId id="260"/>
            <p14:sldId id="26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4646" autoAdjust="0"/>
  </p:normalViewPr>
  <p:slideViewPr>
    <p:cSldViewPr snapToGrid="0" snapToObjects="1">
      <p:cViewPr varScale="1">
        <p:scale>
          <a:sx n="97" d="100"/>
          <a:sy n="97" d="100"/>
        </p:scale>
        <p:origin x="-8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387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080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2383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0144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760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687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7603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5722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03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5700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9957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0489C-8E4F-5F44-91EE-BA39C20923A5}" type="datetimeFigureOut">
              <a:rPr lang="nb-NO" smtClean="0"/>
              <a:t>05.07.18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58D48-607A-B141-AE0B-056C741A55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674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venner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288052" y="576137"/>
            <a:ext cx="25500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dirty="0" smtClean="0">
                <a:solidFill>
                  <a:schemeClr val="bg1"/>
                </a:solidFill>
              </a:rPr>
              <a:t>Venner</a:t>
            </a:r>
            <a:endParaRPr lang="nb-NO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117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615383" y="497573"/>
            <a:ext cx="830112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smtClean="0"/>
              <a:t>Å </a:t>
            </a:r>
            <a:r>
              <a:rPr lang="nb-NO" sz="4000" dirty="0" err="1" smtClean="0"/>
              <a:t>berre</a:t>
            </a:r>
            <a:r>
              <a:rPr lang="nb-NO" sz="4000" dirty="0" smtClean="0"/>
              <a:t> vær i lag igjen</a:t>
            </a:r>
          </a:p>
          <a:p>
            <a:r>
              <a:rPr lang="nb-NO" sz="4000" dirty="0" smtClean="0"/>
              <a:t>E vi som før, kor skal vi hen?</a:t>
            </a:r>
          </a:p>
          <a:p>
            <a:r>
              <a:rPr lang="nb-NO" sz="4000" dirty="0" smtClean="0"/>
              <a:t>Vi tar en skål </a:t>
            </a:r>
            <a:r>
              <a:rPr lang="nb-NO" sz="4000" dirty="0" err="1" smtClean="0"/>
              <a:t>førr</a:t>
            </a:r>
            <a:r>
              <a:rPr lang="nb-NO" sz="4000" dirty="0" smtClean="0"/>
              <a:t> det som va</a:t>
            </a:r>
          </a:p>
          <a:p>
            <a:r>
              <a:rPr lang="nb-NO" sz="4000" dirty="0" err="1" smtClean="0"/>
              <a:t>Førr</a:t>
            </a:r>
            <a:r>
              <a:rPr lang="nb-NO" sz="4000" dirty="0" smtClean="0"/>
              <a:t> gammel tru </a:t>
            </a:r>
            <a:r>
              <a:rPr lang="nb-NO" sz="4000" dirty="0" err="1" smtClean="0"/>
              <a:t>førr</a:t>
            </a:r>
            <a:r>
              <a:rPr lang="nb-NO" sz="4000" dirty="0" smtClean="0"/>
              <a:t> alt vi sa.</a:t>
            </a:r>
          </a:p>
          <a:p>
            <a:r>
              <a:rPr lang="nb-NO" sz="4000" dirty="0" err="1" smtClean="0"/>
              <a:t>Førr</a:t>
            </a:r>
            <a:r>
              <a:rPr lang="nb-NO" sz="4000" dirty="0" smtClean="0"/>
              <a:t> alt vi uenig om</a:t>
            </a:r>
          </a:p>
          <a:p>
            <a:r>
              <a:rPr lang="nb-NO" sz="4000" dirty="0" err="1" smtClean="0"/>
              <a:t>Førr</a:t>
            </a:r>
            <a:r>
              <a:rPr lang="nb-NO" sz="4000" dirty="0" smtClean="0"/>
              <a:t> lys og luft tell mørke rom</a:t>
            </a:r>
          </a:p>
          <a:p>
            <a:r>
              <a:rPr lang="nb-NO" sz="4000" dirty="0" smtClean="0"/>
              <a:t>Der vi kan se vårt eget svik</a:t>
            </a:r>
          </a:p>
          <a:p>
            <a:r>
              <a:rPr lang="nb-NO" sz="4000" dirty="0" smtClean="0"/>
              <a:t>Vi e forskjellig, vi e lik</a:t>
            </a:r>
          </a:p>
          <a:p>
            <a:r>
              <a:rPr lang="nb-NO" sz="4000" dirty="0" smtClean="0"/>
              <a:t>Og vet at: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3664848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851061" y="2422396"/>
            <a:ext cx="80654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smtClean="0"/>
              <a:t>Hver gang vi møtes, har vi det bra</a:t>
            </a:r>
          </a:p>
          <a:p>
            <a:r>
              <a:rPr lang="nb-NO" sz="4000" dirty="0" smtClean="0"/>
              <a:t>Vi e venna </a:t>
            </a:r>
            <a:r>
              <a:rPr lang="nb-NO" sz="4000" dirty="0" err="1" smtClean="0"/>
              <a:t>førr</a:t>
            </a:r>
            <a:r>
              <a:rPr lang="nb-NO" sz="4000" dirty="0" smtClean="0"/>
              <a:t> livet</a:t>
            </a:r>
          </a:p>
          <a:p>
            <a:r>
              <a:rPr lang="nb-NO" sz="4000" dirty="0" smtClean="0"/>
              <a:t>Sånne e gode å ha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2501535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1558097" y="1676036"/>
            <a:ext cx="6795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smtClean="0"/>
              <a:t>Her mase ingen om suksess</a:t>
            </a:r>
          </a:p>
          <a:p>
            <a:r>
              <a:rPr lang="nb-NO" sz="4000" dirty="0" smtClean="0"/>
              <a:t>Hvis du e trist, så e du det</a:t>
            </a:r>
          </a:p>
          <a:p>
            <a:r>
              <a:rPr lang="nb-NO" sz="4000" dirty="0" smtClean="0"/>
              <a:t>Og kommer </a:t>
            </a:r>
            <a:r>
              <a:rPr lang="nb-NO" sz="4000" dirty="0" err="1" smtClean="0"/>
              <a:t>tåran</a:t>
            </a:r>
            <a:r>
              <a:rPr lang="nb-NO" sz="4000" dirty="0" smtClean="0"/>
              <a:t> la dem renn</a:t>
            </a:r>
          </a:p>
          <a:p>
            <a:r>
              <a:rPr lang="nb-NO" sz="4000" dirty="0" smtClean="0"/>
              <a:t>Tell du ser lys og land igjen</a:t>
            </a:r>
          </a:p>
          <a:p>
            <a:endParaRPr lang="nb-NO" sz="4000" dirty="0"/>
          </a:p>
          <a:p>
            <a:r>
              <a:rPr lang="nb-NO" sz="4000" dirty="0" smtClean="0"/>
              <a:t>Hver gang vi møtes</a:t>
            </a:r>
            <a:r>
              <a:rPr lang="mr-IN" sz="4000" dirty="0" smtClean="0"/>
              <a:t>……</a:t>
            </a:r>
            <a:r>
              <a:rPr lang="nb-NO" sz="4000" dirty="0" err="1"/>
              <a:t>o</a:t>
            </a:r>
            <a:r>
              <a:rPr lang="nb-NO" sz="4000" dirty="0" err="1" smtClean="0"/>
              <a:t>sv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3978604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1479538" y="2304550"/>
            <a:ext cx="582623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 smtClean="0"/>
              <a:t>Om vi e lat, om vi e lei</a:t>
            </a:r>
          </a:p>
          <a:p>
            <a:r>
              <a:rPr lang="nb-NO" sz="4000" dirty="0" smtClean="0"/>
              <a:t>Og sku sagt ja der vi sa nei</a:t>
            </a:r>
          </a:p>
          <a:p>
            <a:r>
              <a:rPr lang="nb-NO" sz="4000" dirty="0" smtClean="0"/>
              <a:t>Om vi e sur, om vi e sær</a:t>
            </a:r>
          </a:p>
          <a:p>
            <a:r>
              <a:rPr lang="nb-NO" sz="4000" dirty="0" smtClean="0"/>
              <a:t>Blir det </a:t>
            </a:r>
            <a:r>
              <a:rPr lang="nb-NO" sz="4000" dirty="0" err="1" smtClean="0"/>
              <a:t>førr</a:t>
            </a:r>
            <a:r>
              <a:rPr lang="nb-NO" sz="4000" dirty="0" smtClean="0"/>
              <a:t> tøft, så e vi der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1274631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761255" y="861111"/>
            <a:ext cx="79195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smtClean="0"/>
              <a:t>Så finn et krus og slå </a:t>
            </a:r>
            <a:r>
              <a:rPr lang="nb-NO" sz="4000" dirty="0" err="1" smtClean="0"/>
              <a:t>dæ</a:t>
            </a:r>
            <a:r>
              <a:rPr lang="nb-NO" sz="4000" dirty="0" smtClean="0"/>
              <a:t> ned</a:t>
            </a:r>
          </a:p>
          <a:p>
            <a:r>
              <a:rPr lang="nb-NO" sz="4000" dirty="0" smtClean="0"/>
              <a:t>Her kan du være den du e</a:t>
            </a:r>
          </a:p>
          <a:p>
            <a:r>
              <a:rPr lang="nb-NO" sz="4000" dirty="0" smtClean="0"/>
              <a:t>Her finnes trøst, her finnes tru</a:t>
            </a:r>
          </a:p>
          <a:p>
            <a:r>
              <a:rPr lang="nb-NO" sz="4000" dirty="0" smtClean="0"/>
              <a:t>Vi lev i samme drøm som du</a:t>
            </a:r>
          </a:p>
          <a:p>
            <a:endParaRPr lang="nb-NO" sz="4000" dirty="0"/>
          </a:p>
          <a:p>
            <a:r>
              <a:rPr lang="nb-NO" sz="4000" dirty="0" smtClean="0"/>
              <a:t>Hver gang vi møtes, har vi det bra</a:t>
            </a:r>
            <a:endParaRPr lang="nb-NO" sz="4000" dirty="0"/>
          </a:p>
          <a:p>
            <a:r>
              <a:rPr lang="nb-NO" sz="4000" dirty="0" smtClean="0"/>
              <a:t>Vi e venna </a:t>
            </a:r>
            <a:r>
              <a:rPr lang="nb-NO" sz="4000" dirty="0" err="1" smtClean="0"/>
              <a:t>førr</a:t>
            </a:r>
            <a:r>
              <a:rPr lang="nb-NO" sz="4000" dirty="0" smtClean="0"/>
              <a:t> livet</a:t>
            </a:r>
          </a:p>
          <a:p>
            <a:r>
              <a:rPr lang="nb-NO" sz="4000" dirty="0" smtClean="0"/>
              <a:t>Sånne e gode å ha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3471052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199</Words>
  <Application>Microsoft Macintosh PowerPoint</Application>
  <PresentationFormat>Skjermfremvisning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6</cp:revision>
  <dcterms:created xsi:type="dcterms:W3CDTF">2018-07-05T16:26:02Z</dcterms:created>
  <dcterms:modified xsi:type="dcterms:W3CDTF">2018-07-05T16:59:39Z</dcterms:modified>
</cp:coreProperties>
</file>