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62" r:id="rId4"/>
    <p:sldId id="259" r:id="rId5"/>
    <p:sldId id="263" r:id="rId6"/>
    <p:sldId id="260" r:id="rId7"/>
    <p:sldId id="267" r:id="rId8"/>
    <p:sldId id="261" r:id="rId9"/>
    <p:sldId id="268" r:id="rId10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8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9EC68-154E-E44F-9037-55644DF73754}" type="datetimeFigureOut">
              <a:rPr lang="nb-NO" smtClean="0"/>
              <a:t>02.10.16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60F1-9FEC-654F-A6EC-6703FDCDC7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982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9EC68-154E-E44F-9037-55644DF73754}" type="datetimeFigureOut">
              <a:rPr lang="nb-NO" smtClean="0"/>
              <a:t>02.10.16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60F1-9FEC-654F-A6EC-6703FDCDC7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9994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9EC68-154E-E44F-9037-55644DF73754}" type="datetimeFigureOut">
              <a:rPr lang="nb-NO" smtClean="0"/>
              <a:t>02.10.16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60F1-9FEC-654F-A6EC-6703FDCDC7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605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9EC68-154E-E44F-9037-55644DF73754}" type="datetimeFigureOut">
              <a:rPr lang="nb-NO" smtClean="0"/>
              <a:t>02.10.16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60F1-9FEC-654F-A6EC-6703FDCDC7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4165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9EC68-154E-E44F-9037-55644DF73754}" type="datetimeFigureOut">
              <a:rPr lang="nb-NO" smtClean="0"/>
              <a:t>02.10.16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60F1-9FEC-654F-A6EC-6703FDCDC7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1808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9EC68-154E-E44F-9037-55644DF73754}" type="datetimeFigureOut">
              <a:rPr lang="nb-NO" smtClean="0"/>
              <a:t>02.10.16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60F1-9FEC-654F-A6EC-6703FDCDC7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0852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9EC68-154E-E44F-9037-55644DF73754}" type="datetimeFigureOut">
              <a:rPr lang="nb-NO" smtClean="0"/>
              <a:t>02.10.16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60F1-9FEC-654F-A6EC-6703FDCDC7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23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9EC68-154E-E44F-9037-55644DF73754}" type="datetimeFigureOut">
              <a:rPr lang="nb-NO" smtClean="0"/>
              <a:t>02.10.16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60F1-9FEC-654F-A6EC-6703FDCDC7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5473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9EC68-154E-E44F-9037-55644DF73754}" type="datetimeFigureOut">
              <a:rPr lang="nb-NO" smtClean="0"/>
              <a:t>02.10.16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60F1-9FEC-654F-A6EC-6703FDCDC7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1826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9EC68-154E-E44F-9037-55644DF73754}" type="datetimeFigureOut">
              <a:rPr lang="nb-NO" smtClean="0"/>
              <a:t>02.10.16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60F1-9FEC-654F-A6EC-6703FDCDC7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5044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9EC68-154E-E44F-9037-55644DF73754}" type="datetimeFigureOut">
              <a:rPr lang="nb-NO" smtClean="0"/>
              <a:t>02.10.16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A60F1-9FEC-654F-A6EC-6703FDCDC7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6876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9EC68-154E-E44F-9037-55644DF73754}" type="datetimeFigureOut">
              <a:rPr lang="nb-NO" smtClean="0"/>
              <a:t>02.10.16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A60F1-9FEC-654F-A6EC-6703FDCDC7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9440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 descr="gammel sanger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" b="111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kstSylinder 6"/>
          <p:cNvSpPr txBox="1"/>
          <p:nvPr/>
        </p:nvSpPr>
        <p:spPr>
          <a:xfrm>
            <a:off x="1047460" y="4281749"/>
            <a:ext cx="60774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400" dirty="0" err="1" smtClean="0">
                <a:solidFill>
                  <a:schemeClr val="bg1"/>
                </a:solidFill>
              </a:rPr>
              <a:t>Vänta</a:t>
            </a:r>
            <a:r>
              <a:rPr lang="nb-NO" sz="4400" dirty="0" smtClean="0">
                <a:solidFill>
                  <a:schemeClr val="bg1"/>
                </a:solidFill>
              </a:rPr>
              <a:t> </a:t>
            </a:r>
            <a:r>
              <a:rPr lang="nb-NO" sz="4400" dirty="0" err="1" smtClean="0">
                <a:solidFill>
                  <a:schemeClr val="bg1"/>
                </a:solidFill>
              </a:rPr>
              <a:t>inte</a:t>
            </a:r>
            <a:r>
              <a:rPr lang="nb-NO" sz="4400" dirty="0" smtClean="0">
                <a:solidFill>
                  <a:schemeClr val="bg1"/>
                </a:solidFill>
              </a:rPr>
              <a:t> med att </a:t>
            </a:r>
            <a:r>
              <a:rPr lang="nb-NO" sz="4400" dirty="0" err="1" smtClean="0">
                <a:solidFill>
                  <a:schemeClr val="bg1"/>
                </a:solidFill>
              </a:rPr>
              <a:t>sjunga</a:t>
            </a:r>
            <a:endParaRPr lang="nb-NO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334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98961" y="2243599"/>
            <a:ext cx="7772400" cy="1470025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 descr="kven6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2665559" y="3886200"/>
            <a:ext cx="544071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 err="1"/>
              <a:t>v</a:t>
            </a:r>
            <a:r>
              <a:rPr lang="nb-NO" sz="3200" dirty="0" err="1" smtClean="0"/>
              <a:t>änta</a:t>
            </a:r>
            <a:r>
              <a:rPr lang="nb-NO" sz="3200" dirty="0" smtClean="0"/>
              <a:t> </a:t>
            </a:r>
            <a:r>
              <a:rPr lang="nb-NO" sz="3200" dirty="0" err="1" smtClean="0"/>
              <a:t>inte</a:t>
            </a:r>
            <a:r>
              <a:rPr lang="nb-NO" sz="3200" dirty="0" smtClean="0"/>
              <a:t> med att </a:t>
            </a:r>
            <a:r>
              <a:rPr lang="nb-NO" sz="3200" dirty="0" err="1" smtClean="0"/>
              <a:t>sjunga</a:t>
            </a:r>
            <a:endParaRPr lang="nb-NO" sz="3200" dirty="0" smtClean="0"/>
          </a:p>
          <a:p>
            <a:r>
              <a:rPr lang="nb-NO" sz="3200" dirty="0" err="1"/>
              <a:t>t</a:t>
            </a:r>
            <a:r>
              <a:rPr lang="nb-NO" sz="3200" dirty="0" err="1" smtClean="0"/>
              <a:t>ills</a:t>
            </a:r>
            <a:r>
              <a:rPr lang="nb-NO" sz="3200" dirty="0" smtClean="0"/>
              <a:t> du blir gammal,</a:t>
            </a:r>
          </a:p>
          <a:p>
            <a:r>
              <a:rPr lang="nb-NO" sz="3200" dirty="0" err="1"/>
              <a:t>f</a:t>
            </a:r>
            <a:r>
              <a:rPr lang="nb-NO" sz="3200" dirty="0" err="1" smtClean="0"/>
              <a:t>ör</a:t>
            </a:r>
            <a:r>
              <a:rPr lang="nb-NO" sz="3200" dirty="0" smtClean="0"/>
              <a:t> i så fall</a:t>
            </a:r>
          </a:p>
          <a:p>
            <a:r>
              <a:rPr lang="nb-NO" sz="3200" dirty="0"/>
              <a:t>s</a:t>
            </a:r>
            <a:r>
              <a:rPr lang="nb-NO" sz="3200" dirty="0" smtClean="0"/>
              <a:t>å kan det </a:t>
            </a:r>
            <a:r>
              <a:rPr lang="nb-NO" sz="3200" dirty="0" err="1" smtClean="0"/>
              <a:t>hända</a:t>
            </a:r>
            <a:r>
              <a:rPr lang="nb-NO" sz="3200" dirty="0" smtClean="0"/>
              <a:t> seg att du </a:t>
            </a:r>
            <a:r>
              <a:rPr lang="nb-NO" sz="3200" dirty="0" err="1" smtClean="0"/>
              <a:t>dör</a:t>
            </a:r>
            <a:endParaRPr lang="nb-NO" sz="3200" dirty="0" smtClean="0"/>
          </a:p>
          <a:p>
            <a:r>
              <a:rPr lang="nb-NO" sz="3200" dirty="0" err="1"/>
              <a:t>f</a:t>
            </a:r>
            <a:r>
              <a:rPr lang="nb-NO" sz="3200" dirty="0" err="1" smtClean="0"/>
              <a:t>ör</a:t>
            </a:r>
            <a:r>
              <a:rPr lang="nb-NO" sz="3200" dirty="0" smtClean="0"/>
              <a:t> du har </a:t>
            </a:r>
            <a:r>
              <a:rPr lang="nb-NO" sz="3200" dirty="0" err="1" smtClean="0"/>
              <a:t>sjungit</a:t>
            </a:r>
            <a:r>
              <a:rPr lang="nb-NO" sz="3200" dirty="0" smtClean="0"/>
              <a:t> en enda </a:t>
            </a:r>
            <a:r>
              <a:rPr lang="nb-NO" sz="3200" dirty="0" err="1" smtClean="0"/>
              <a:t>gång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2701282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98961" y="2243599"/>
            <a:ext cx="7772400" cy="1470025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 descr="kven6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1081312" y="3886200"/>
            <a:ext cx="74900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3200" dirty="0" smtClean="0"/>
          </a:p>
          <a:p>
            <a:r>
              <a:rPr lang="nb-NO" sz="3200" dirty="0" smtClean="0"/>
              <a:t>så </a:t>
            </a:r>
            <a:r>
              <a:rPr lang="nb-NO" sz="3200" dirty="0" err="1" smtClean="0"/>
              <a:t>derför</a:t>
            </a:r>
            <a:r>
              <a:rPr lang="nb-NO" sz="3200" dirty="0" smtClean="0"/>
              <a:t> </a:t>
            </a:r>
            <a:r>
              <a:rPr lang="nb-NO" sz="3200" dirty="0" err="1" smtClean="0"/>
              <a:t>är</a:t>
            </a:r>
            <a:r>
              <a:rPr lang="nb-NO" sz="3200" dirty="0" smtClean="0"/>
              <a:t> det </a:t>
            </a:r>
            <a:r>
              <a:rPr lang="nb-NO" sz="3200" dirty="0" err="1" smtClean="0"/>
              <a:t>bäst</a:t>
            </a:r>
            <a:r>
              <a:rPr lang="nb-NO" sz="3200" dirty="0" smtClean="0"/>
              <a:t> att ta det som det </a:t>
            </a:r>
            <a:r>
              <a:rPr lang="nb-NO" sz="3200" dirty="0" err="1" smtClean="0"/>
              <a:t>är</a:t>
            </a:r>
            <a:r>
              <a:rPr lang="nb-NO" sz="3200" dirty="0" smtClean="0"/>
              <a:t>,</a:t>
            </a:r>
          </a:p>
          <a:p>
            <a:r>
              <a:rPr lang="nb-NO" sz="3200" dirty="0" err="1" smtClean="0"/>
              <a:t>d´är</a:t>
            </a:r>
            <a:r>
              <a:rPr lang="nb-NO" sz="3200" dirty="0" smtClean="0"/>
              <a:t> ingenting att </a:t>
            </a:r>
            <a:r>
              <a:rPr lang="nb-NO" sz="3200" dirty="0" err="1" smtClean="0"/>
              <a:t>gjøra</a:t>
            </a:r>
            <a:r>
              <a:rPr lang="nb-NO" sz="3200" dirty="0" smtClean="0"/>
              <a:t> åt</a:t>
            </a:r>
          </a:p>
          <a:p>
            <a:r>
              <a:rPr lang="nb-NO" sz="3200" dirty="0" smtClean="0"/>
              <a:t>du kan like </a:t>
            </a:r>
            <a:r>
              <a:rPr lang="nb-NO" sz="3200" dirty="0" err="1" smtClean="0"/>
              <a:t>gjerna</a:t>
            </a:r>
            <a:r>
              <a:rPr lang="nb-NO" sz="3200" dirty="0" smtClean="0"/>
              <a:t> vandra </a:t>
            </a:r>
            <a:r>
              <a:rPr lang="nb-NO" sz="3200" dirty="0" err="1" smtClean="0"/>
              <a:t>vägen</a:t>
            </a:r>
            <a:r>
              <a:rPr lang="nb-NO" sz="3200" dirty="0" smtClean="0"/>
              <a:t> fram</a:t>
            </a:r>
          </a:p>
          <a:p>
            <a:r>
              <a:rPr lang="nb-NO" sz="3200" dirty="0" smtClean="0"/>
              <a:t>å nei, - det </a:t>
            </a:r>
            <a:r>
              <a:rPr lang="nb-NO" sz="3200" dirty="0" err="1" smtClean="0"/>
              <a:t>hjälper</a:t>
            </a:r>
            <a:r>
              <a:rPr lang="nb-NO" sz="3200" dirty="0" smtClean="0"/>
              <a:t> </a:t>
            </a:r>
            <a:r>
              <a:rPr lang="nb-NO" sz="3200" dirty="0" err="1" smtClean="0"/>
              <a:t>ej</a:t>
            </a:r>
            <a:r>
              <a:rPr lang="nb-NO" sz="3200" dirty="0" smtClean="0"/>
              <a:t> med sut </a:t>
            </a:r>
            <a:r>
              <a:rPr lang="nb-NO" sz="3200" dirty="0" err="1" smtClean="0"/>
              <a:t>och</a:t>
            </a:r>
            <a:r>
              <a:rPr lang="nb-NO" sz="3200" dirty="0" smtClean="0"/>
              <a:t> gråt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705708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98961" y="2243599"/>
            <a:ext cx="7772400" cy="1470025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 descr="kven6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1873435" y="4024523"/>
            <a:ext cx="574604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err="1"/>
              <a:t>v</a:t>
            </a:r>
            <a:r>
              <a:rPr lang="nb-NO" sz="3200" dirty="0" err="1" smtClean="0"/>
              <a:t>änta</a:t>
            </a:r>
            <a:r>
              <a:rPr lang="nb-NO" sz="3200" dirty="0" smtClean="0"/>
              <a:t> </a:t>
            </a:r>
            <a:r>
              <a:rPr lang="nb-NO" sz="3200" dirty="0" err="1" smtClean="0"/>
              <a:t>inte</a:t>
            </a:r>
            <a:r>
              <a:rPr lang="nb-NO" sz="3200" dirty="0" smtClean="0"/>
              <a:t> med att dansa</a:t>
            </a:r>
          </a:p>
          <a:p>
            <a:r>
              <a:rPr lang="nb-NO" sz="3200" dirty="0" err="1"/>
              <a:t>t</a:t>
            </a:r>
            <a:r>
              <a:rPr lang="nb-NO" sz="3200" dirty="0" err="1" smtClean="0"/>
              <a:t>ills</a:t>
            </a:r>
            <a:r>
              <a:rPr lang="nb-NO" sz="3200" dirty="0" smtClean="0"/>
              <a:t> du blir gammal</a:t>
            </a:r>
          </a:p>
          <a:p>
            <a:r>
              <a:rPr lang="nb-NO" sz="3200" dirty="0" err="1"/>
              <a:t>f</a:t>
            </a:r>
            <a:r>
              <a:rPr lang="nb-NO" sz="3200" dirty="0" err="1" smtClean="0"/>
              <a:t>ör</a:t>
            </a:r>
            <a:r>
              <a:rPr lang="nb-NO" sz="3200" dirty="0" smtClean="0"/>
              <a:t> i så fall</a:t>
            </a:r>
          </a:p>
          <a:p>
            <a:r>
              <a:rPr lang="nb-NO" sz="3200" dirty="0"/>
              <a:t>s</a:t>
            </a:r>
            <a:r>
              <a:rPr lang="nb-NO" sz="3200" dirty="0" smtClean="0"/>
              <a:t>å kan det </a:t>
            </a:r>
            <a:r>
              <a:rPr lang="nb-NO" sz="3200" dirty="0" err="1" smtClean="0"/>
              <a:t>hända</a:t>
            </a:r>
            <a:r>
              <a:rPr lang="nb-NO" sz="3200" dirty="0" smtClean="0"/>
              <a:t> seg att du </a:t>
            </a:r>
            <a:r>
              <a:rPr lang="nb-NO" sz="3200" dirty="0" err="1" smtClean="0"/>
              <a:t>dör</a:t>
            </a:r>
            <a:endParaRPr lang="nb-NO" sz="3200" dirty="0" smtClean="0"/>
          </a:p>
          <a:p>
            <a:r>
              <a:rPr lang="nb-NO" sz="3200" dirty="0" err="1"/>
              <a:t>f</a:t>
            </a:r>
            <a:r>
              <a:rPr lang="nb-NO" sz="3200" dirty="0" err="1" smtClean="0"/>
              <a:t>ör</a:t>
            </a:r>
            <a:r>
              <a:rPr lang="nb-NO" sz="3200" dirty="0" smtClean="0"/>
              <a:t> du har </a:t>
            </a:r>
            <a:r>
              <a:rPr lang="nb-NO" sz="3200" dirty="0" err="1" smtClean="0"/>
              <a:t>dansat</a:t>
            </a:r>
            <a:r>
              <a:rPr lang="nb-NO" sz="3200" dirty="0" smtClean="0"/>
              <a:t> en enda </a:t>
            </a:r>
            <a:r>
              <a:rPr lang="nb-NO" sz="3200" dirty="0" err="1" smtClean="0"/>
              <a:t>gång</a:t>
            </a:r>
            <a:r>
              <a:rPr lang="nb-NO" sz="3200" dirty="0" smtClean="0"/>
              <a:t>.</a:t>
            </a:r>
          </a:p>
          <a:p>
            <a:endParaRPr lang="nb-NO" sz="3200" dirty="0" smtClean="0"/>
          </a:p>
          <a:p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657764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98961" y="2243599"/>
            <a:ext cx="7772400" cy="1470025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 descr="kven6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1081312" y="3886200"/>
            <a:ext cx="74900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3200" dirty="0" smtClean="0"/>
          </a:p>
          <a:p>
            <a:r>
              <a:rPr lang="nb-NO" sz="3200" dirty="0" smtClean="0"/>
              <a:t>så </a:t>
            </a:r>
            <a:r>
              <a:rPr lang="nb-NO" sz="3200" dirty="0" err="1" smtClean="0"/>
              <a:t>derför</a:t>
            </a:r>
            <a:r>
              <a:rPr lang="nb-NO" sz="3200" dirty="0" smtClean="0"/>
              <a:t> </a:t>
            </a:r>
            <a:r>
              <a:rPr lang="nb-NO" sz="3200" dirty="0" err="1" smtClean="0"/>
              <a:t>är</a:t>
            </a:r>
            <a:r>
              <a:rPr lang="nb-NO" sz="3200" dirty="0" smtClean="0"/>
              <a:t> det </a:t>
            </a:r>
            <a:r>
              <a:rPr lang="nb-NO" sz="3200" dirty="0" err="1" smtClean="0"/>
              <a:t>bäst</a:t>
            </a:r>
            <a:r>
              <a:rPr lang="nb-NO" sz="3200" dirty="0" smtClean="0"/>
              <a:t> att ta det som det </a:t>
            </a:r>
            <a:r>
              <a:rPr lang="nb-NO" sz="3200" dirty="0" err="1" smtClean="0"/>
              <a:t>är</a:t>
            </a:r>
            <a:r>
              <a:rPr lang="nb-NO" sz="3200" dirty="0" smtClean="0"/>
              <a:t>,</a:t>
            </a:r>
          </a:p>
          <a:p>
            <a:r>
              <a:rPr lang="nb-NO" sz="3200" dirty="0" err="1" smtClean="0"/>
              <a:t>d´är</a:t>
            </a:r>
            <a:r>
              <a:rPr lang="nb-NO" sz="3200" dirty="0" smtClean="0"/>
              <a:t> ingenting att </a:t>
            </a:r>
            <a:r>
              <a:rPr lang="nb-NO" sz="3200" dirty="0" err="1" smtClean="0"/>
              <a:t>gjøra</a:t>
            </a:r>
            <a:r>
              <a:rPr lang="nb-NO" sz="3200" dirty="0" smtClean="0"/>
              <a:t> åt</a:t>
            </a:r>
          </a:p>
          <a:p>
            <a:r>
              <a:rPr lang="nb-NO" sz="3200" dirty="0" smtClean="0"/>
              <a:t>du kan like </a:t>
            </a:r>
            <a:r>
              <a:rPr lang="nb-NO" sz="3200" dirty="0" err="1" smtClean="0"/>
              <a:t>gjerna</a:t>
            </a:r>
            <a:r>
              <a:rPr lang="nb-NO" sz="3200" dirty="0" smtClean="0"/>
              <a:t> vandra </a:t>
            </a:r>
            <a:r>
              <a:rPr lang="nb-NO" sz="3200" dirty="0" err="1" smtClean="0"/>
              <a:t>vägen</a:t>
            </a:r>
            <a:r>
              <a:rPr lang="nb-NO" sz="3200" dirty="0" smtClean="0"/>
              <a:t> fram</a:t>
            </a:r>
          </a:p>
          <a:p>
            <a:r>
              <a:rPr lang="nb-NO" sz="3200" dirty="0" smtClean="0"/>
              <a:t>å nei, - det </a:t>
            </a:r>
            <a:r>
              <a:rPr lang="nb-NO" sz="3200" dirty="0" err="1" smtClean="0"/>
              <a:t>hjälper</a:t>
            </a:r>
            <a:r>
              <a:rPr lang="nb-NO" sz="3200" dirty="0" smtClean="0"/>
              <a:t> </a:t>
            </a:r>
            <a:r>
              <a:rPr lang="nb-NO" sz="3200" dirty="0" err="1" smtClean="0"/>
              <a:t>ej</a:t>
            </a:r>
            <a:r>
              <a:rPr lang="nb-NO" sz="3200" dirty="0" smtClean="0"/>
              <a:t> med sut </a:t>
            </a:r>
            <a:r>
              <a:rPr lang="nb-NO" sz="3200" dirty="0" err="1" smtClean="0"/>
              <a:t>och</a:t>
            </a:r>
            <a:r>
              <a:rPr lang="nb-NO" sz="3200" dirty="0" smtClean="0"/>
              <a:t> gråt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1197866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98961" y="2243599"/>
            <a:ext cx="7772400" cy="1470025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 descr="kven6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2426665" y="3886200"/>
            <a:ext cx="549200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 err="1"/>
              <a:t>v</a:t>
            </a:r>
            <a:r>
              <a:rPr lang="nb-NO" sz="3200" dirty="0" err="1" smtClean="0"/>
              <a:t>änta</a:t>
            </a:r>
            <a:r>
              <a:rPr lang="nb-NO" sz="3200" dirty="0" smtClean="0"/>
              <a:t> </a:t>
            </a:r>
            <a:r>
              <a:rPr lang="nb-NO" sz="3200" dirty="0" err="1" smtClean="0"/>
              <a:t>inte</a:t>
            </a:r>
            <a:r>
              <a:rPr lang="nb-NO" sz="3200" dirty="0" smtClean="0"/>
              <a:t> med att </a:t>
            </a:r>
            <a:r>
              <a:rPr lang="nb-NO" sz="3200" dirty="0" err="1" smtClean="0"/>
              <a:t>dricka</a:t>
            </a:r>
            <a:endParaRPr lang="nb-NO" sz="3200" dirty="0" smtClean="0"/>
          </a:p>
          <a:p>
            <a:r>
              <a:rPr lang="nb-NO" sz="3200" dirty="0" err="1"/>
              <a:t>t</a:t>
            </a:r>
            <a:r>
              <a:rPr lang="nb-NO" sz="3200" dirty="0" err="1" smtClean="0"/>
              <a:t>ills</a:t>
            </a:r>
            <a:r>
              <a:rPr lang="nb-NO" sz="3200" dirty="0" smtClean="0"/>
              <a:t> du blir gammal</a:t>
            </a:r>
          </a:p>
          <a:p>
            <a:r>
              <a:rPr lang="nb-NO" sz="3200" dirty="0" err="1"/>
              <a:t>f</a:t>
            </a:r>
            <a:r>
              <a:rPr lang="nb-NO" sz="3200" dirty="0" err="1" smtClean="0"/>
              <a:t>ör</a:t>
            </a:r>
            <a:r>
              <a:rPr lang="nb-NO" sz="3200" dirty="0" smtClean="0"/>
              <a:t> i så fall</a:t>
            </a:r>
          </a:p>
          <a:p>
            <a:r>
              <a:rPr lang="nb-NO" sz="3200" dirty="0"/>
              <a:t>s</a:t>
            </a:r>
            <a:r>
              <a:rPr lang="nb-NO" sz="3200" dirty="0" smtClean="0"/>
              <a:t>å kan det </a:t>
            </a:r>
            <a:r>
              <a:rPr lang="nb-NO" sz="3200" dirty="0" err="1" smtClean="0"/>
              <a:t>hända</a:t>
            </a:r>
            <a:r>
              <a:rPr lang="nb-NO" sz="3200" dirty="0" smtClean="0"/>
              <a:t> seg att du </a:t>
            </a:r>
            <a:r>
              <a:rPr lang="nb-NO" sz="3200" dirty="0" err="1" smtClean="0"/>
              <a:t>dör</a:t>
            </a:r>
            <a:endParaRPr lang="nb-NO" sz="3200" dirty="0" smtClean="0"/>
          </a:p>
          <a:p>
            <a:r>
              <a:rPr lang="nb-NO" sz="3200" dirty="0" err="1"/>
              <a:t>f</a:t>
            </a:r>
            <a:r>
              <a:rPr lang="nb-NO" sz="3200" dirty="0" err="1" smtClean="0"/>
              <a:t>ör</a:t>
            </a:r>
            <a:r>
              <a:rPr lang="nb-NO" sz="3200" dirty="0" smtClean="0"/>
              <a:t> du har </a:t>
            </a:r>
            <a:r>
              <a:rPr lang="nb-NO" sz="3200" dirty="0" err="1" smtClean="0"/>
              <a:t>druckit</a:t>
            </a:r>
            <a:r>
              <a:rPr lang="nb-NO" sz="3200" dirty="0" smtClean="0"/>
              <a:t> en enda </a:t>
            </a:r>
            <a:r>
              <a:rPr lang="nb-NO" sz="3200" dirty="0" err="1" smtClean="0"/>
              <a:t>gång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1746217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98961" y="2243599"/>
            <a:ext cx="7772400" cy="1470025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 descr="kven6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1081312" y="3886200"/>
            <a:ext cx="74900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3200" dirty="0" smtClean="0"/>
          </a:p>
          <a:p>
            <a:r>
              <a:rPr lang="nb-NO" sz="3200" dirty="0" smtClean="0"/>
              <a:t>så </a:t>
            </a:r>
            <a:r>
              <a:rPr lang="nb-NO" sz="3200" dirty="0" err="1" smtClean="0"/>
              <a:t>derför</a:t>
            </a:r>
            <a:r>
              <a:rPr lang="nb-NO" sz="3200" dirty="0" smtClean="0"/>
              <a:t> </a:t>
            </a:r>
            <a:r>
              <a:rPr lang="nb-NO" sz="3200" dirty="0" err="1" smtClean="0"/>
              <a:t>är</a:t>
            </a:r>
            <a:r>
              <a:rPr lang="nb-NO" sz="3200" dirty="0" smtClean="0"/>
              <a:t> det </a:t>
            </a:r>
            <a:r>
              <a:rPr lang="nb-NO" sz="3200" dirty="0" err="1" smtClean="0"/>
              <a:t>bäst</a:t>
            </a:r>
            <a:r>
              <a:rPr lang="nb-NO" sz="3200" dirty="0" smtClean="0"/>
              <a:t> att ta det som det </a:t>
            </a:r>
            <a:r>
              <a:rPr lang="nb-NO" sz="3200" dirty="0" err="1" smtClean="0"/>
              <a:t>är</a:t>
            </a:r>
            <a:r>
              <a:rPr lang="nb-NO" sz="3200" dirty="0" smtClean="0"/>
              <a:t>,</a:t>
            </a:r>
          </a:p>
          <a:p>
            <a:r>
              <a:rPr lang="nb-NO" sz="3200" dirty="0" err="1" smtClean="0"/>
              <a:t>d´är</a:t>
            </a:r>
            <a:r>
              <a:rPr lang="nb-NO" sz="3200" dirty="0" smtClean="0"/>
              <a:t> ingenting att </a:t>
            </a:r>
            <a:r>
              <a:rPr lang="nb-NO" sz="3200" dirty="0" err="1" smtClean="0"/>
              <a:t>gjøra</a:t>
            </a:r>
            <a:r>
              <a:rPr lang="nb-NO" sz="3200" dirty="0" smtClean="0"/>
              <a:t> åt</a:t>
            </a:r>
          </a:p>
          <a:p>
            <a:r>
              <a:rPr lang="nb-NO" sz="3200" dirty="0" smtClean="0"/>
              <a:t>du kan like </a:t>
            </a:r>
            <a:r>
              <a:rPr lang="nb-NO" sz="3200" dirty="0" err="1" smtClean="0"/>
              <a:t>gjerna</a:t>
            </a:r>
            <a:r>
              <a:rPr lang="nb-NO" sz="3200" dirty="0" smtClean="0"/>
              <a:t> vandra </a:t>
            </a:r>
            <a:r>
              <a:rPr lang="nb-NO" sz="3200" dirty="0" err="1" smtClean="0"/>
              <a:t>vägen</a:t>
            </a:r>
            <a:r>
              <a:rPr lang="nb-NO" sz="3200" dirty="0" smtClean="0"/>
              <a:t> fram</a:t>
            </a:r>
          </a:p>
          <a:p>
            <a:r>
              <a:rPr lang="nb-NO" sz="3200" dirty="0" smtClean="0"/>
              <a:t>å nei, - det </a:t>
            </a:r>
            <a:r>
              <a:rPr lang="nb-NO" sz="3200" dirty="0" err="1" smtClean="0"/>
              <a:t>hjälper</a:t>
            </a:r>
            <a:r>
              <a:rPr lang="nb-NO" sz="3200" dirty="0" smtClean="0"/>
              <a:t> </a:t>
            </a:r>
            <a:r>
              <a:rPr lang="nb-NO" sz="3200" dirty="0" err="1" smtClean="0"/>
              <a:t>ej</a:t>
            </a:r>
            <a:r>
              <a:rPr lang="nb-NO" sz="3200" dirty="0" smtClean="0"/>
              <a:t> med sut </a:t>
            </a:r>
            <a:r>
              <a:rPr lang="nb-NO" sz="3200" dirty="0" err="1" smtClean="0"/>
              <a:t>och</a:t>
            </a:r>
            <a:r>
              <a:rPr lang="nb-NO" sz="3200" dirty="0" smtClean="0"/>
              <a:t> gråt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1689005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98961" y="2243599"/>
            <a:ext cx="7772400" cy="1470025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 descr="kven6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08041" cy="6858000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2338651" y="3886200"/>
            <a:ext cx="543610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 err="1"/>
              <a:t>v</a:t>
            </a:r>
            <a:r>
              <a:rPr lang="nb-NO" sz="3200" dirty="0" err="1" smtClean="0"/>
              <a:t>änta</a:t>
            </a:r>
            <a:r>
              <a:rPr lang="nb-NO" sz="3200" dirty="0" smtClean="0"/>
              <a:t> </a:t>
            </a:r>
            <a:r>
              <a:rPr lang="nb-NO" sz="3200" dirty="0" err="1" smtClean="0"/>
              <a:t>inte</a:t>
            </a:r>
            <a:r>
              <a:rPr lang="nb-NO" sz="3200" dirty="0" smtClean="0"/>
              <a:t> med att </a:t>
            </a:r>
            <a:r>
              <a:rPr lang="nb-NO" sz="3200" dirty="0" err="1" smtClean="0"/>
              <a:t>älska</a:t>
            </a:r>
            <a:endParaRPr lang="nb-NO" sz="3200" dirty="0" smtClean="0"/>
          </a:p>
          <a:p>
            <a:r>
              <a:rPr lang="nb-NO" sz="3200" dirty="0" err="1"/>
              <a:t>t</a:t>
            </a:r>
            <a:r>
              <a:rPr lang="nb-NO" sz="3200" dirty="0" err="1" smtClean="0"/>
              <a:t>ills</a:t>
            </a:r>
            <a:r>
              <a:rPr lang="nb-NO" sz="3200" dirty="0" smtClean="0"/>
              <a:t> du blir gammal</a:t>
            </a:r>
          </a:p>
          <a:p>
            <a:r>
              <a:rPr lang="nb-NO" sz="3200" dirty="0" err="1"/>
              <a:t>f</a:t>
            </a:r>
            <a:r>
              <a:rPr lang="nb-NO" sz="3200" dirty="0" err="1" smtClean="0"/>
              <a:t>ör</a:t>
            </a:r>
            <a:r>
              <a:rPr lang="nb-NO" sz="3200" dirty="0" smtClean="0"/>
              <a:t> i så fall</a:t>
            </a:r>
          </a:p>
          <a:p>
            <a:r>
              <a:rPr lang="nb-NO" sz="3200" dirty="0"/>
              <a:t>s</a:t>
            </a:r>
            <a:r>
              <a:rPr lang="nb-NO" sz="3200" dirty="0" smtClean="0"/>
              <a:t>å kan det </a:t>
            </a:r>
            <a:r>
              <a:rPr lang="nb-NO" sz="3200" dirty="0" err="1" smtClean="0"/>
              <a:t>hända</a:t>
            </a:r>
            <a:r>
              <a:rPr lang="nb-NO" sz="3200" dirty="0" smtClean="0"/>
              <a:t> seg att du </a:t>
            </a:r>
            <a:r>
              <a:rPr lang="nb-NO" sz="3200" dirty="0" err="1" smtClean="0"/>
              <a:t>dör</a:t>
            </a:r>
            <a:endParaRPr lang="nb-NO" sz="3200" dirty="0" smtClean="0"/>
          </a:p>
          <a:p>
            <a:r>
              <a:rPr lang="nb-NO" sz="3200" dirty="0" err="1"/>
              <a:t>f</a:t>
            </a:r>
            <a:r>
              <a:rPr lang="nb-NO" sz="3200" dirty="0" err="1" smtClean="0"/>
              <a:t>ör</a:t>
            </a:r>
            <a:r>
              <a:rPr lang="nb-NO" sz="3200" dirty="0" smtClean="0"/>
              <a:t> du har </a:t>
            </a:r>
            <a:r>
              <a:rPr lang="nb-NO" sz="3200" dirty="0" err="1" smtClean="0"/>
              <a:t>älskat</a:t>
            </a:r>
            <a:r>
              <a:rPr lang="nb-NO" sz="3200" dirty="0" smtClean="0"/>
              <a:t> en enda </a:t>
            </a:r>
            <a:r>
              <a:rPr lang="nb-NO" sz="3200" dirty="0" err="1" smtClean="0"/>
              <a:t>ång</a:t>
            </a:r>
            <a:endParaRPr lang="nb-NO" sz="3200" dirty="0" smtClean="0"/>
          </a:p>
          <a:p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217979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98961" y="2243599"/>
            <a:ext cx="7772400" cy="1470025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 descr="kven6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1081312" y="3886200"/>
            <a:ext cx="74900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3200" dirty="0" smtClean="0"/>
          </a:p>
          <a:p>
            <a:r>
              <a:rPr lang="nb-NO" sz="3200" dirty="0" smtClean="0"/>
              <a:t>så </a:t>
            </a:r>
            <a:r>
              <a:rPr lang="nb-NO" sz="3200" dirty="0" err="1" smtClean="0"/>
              <a:t>derför</a:t>
            </a:r>
            <a:r>
              <a:rPr lang="nb-NO" sz="3200" dirty="0" smtClean="0"/>
              <a:t> </a:t>
            </a:r>
            <a:r>
              <a:rPr lang="nb-NO" sz="3200" dirty="0" err="1" smtClean="0"/>
              <a:t>är</a:t>
            </a:r>
            <a:r>
              <a:rPr lang="nb-NO" sz="3200" dirty="0" smtClean="0"/>
              <a:t> det </a:t>
            </a:r>
            <a:r>
              <a:rPr lang="nb-NO" sz="3200" dirty="0" err="1" smtClean="0"/>
              <a:t>bäst</a:t>
            </a:r>
            <a:r>
              <a:rPr lang="nb-NO" sz="3200" dirty="0" smtClean="0"/>
              <a:t> att ta det som det </a:t>
            </a:r>
            <a:r>
              <a:rPr lang="nb-NO" sz="3200" dirty="0" err="1" smtClean="0"/>
              <a:t>är</a:t>
            </a:r>
            <a:r>
              <a:rPr lang="nb-NO" sz="3200" dirty="0" smtClean="0"/>
              <a:t>,</a:t>
            </a:r>
          </a:p>
          <a:p>
            <a:r>
              <a:rPr lang="nb-NO" sz="3200" dirty="0" err="1" smtClean="0"/>
              <a:t>d´är</a:t>
            </a:r>
            <a:r>
              <a:rPr lang="nb-NO" sz="3200" dirty="0" smtClean="0"/>
              <a:t> ingenting att </a:t>
            </a:r>
            <a:r>
              <a:rPr lang="nb-NO" sz="3200" dirty="0" err="1" smtClean="0"/>
              <a:t>gjøra</a:t>
            </a:r>
            <a:r>
              <a:rPr lang="nb-NO" sz="3200" dirty="0" smtClean="0"/>
              <a:t> åt</a:t>
            </a:r>
          </a:p>
          <a:p>
            <a:r>
              <a:rPr lang="nb-NO" sz="3200" dirty="0" smtClean="0"/>
              <a:t>du kan like </a:t>
            </a:r>
            <a:r>
              <a:rPr lang="nb-NO" sz="3200" dirty="0" err="1" smtClean="0"/>
              <a:t>gjerna</a:t>
            </a:r>
            <a:r>
              <a:rPr lang="nb-NO" sz="3200" dirty="0" smtClean="0"/>
              <a:t> vandra </a:t>
            </a:r>
            <a:r>
              <a:rPr lang="nb-NO" sz="3200" dirty="0" err="1" smtClean="0"/>
              <a:t>vägen</a:t>
            </a:r>
            <a:r>
              <a:rPr lang="nb-NO" sz="3200" dirty="0" smtClean="0"/>
              <a:t> fram</a:t>
            </a:r>
          </a:p>
          <a:p>
            <a:r>
              <a:rPr lang="nb-NO" sz="3200" dirty="0" smtClean="0"/>
              <a:t>å nei, - det </a:t>
            </a:r>
            <a:r>
              <a:rPr lang="nb-NO" sz="3200" dirty="0" err="1" smtClean="0"/>
              <a:t>hjälper</a:t>
            </a:r>
            <a:r>
              <a:rPr lang="nb-NO" sz="3200" dirty="0" smtClean="0"/>
              <a:t> </a:t>
            </a:r>
            <a:r>
              <a:rPr lang="nb-NO" sz="3200" dirty="0" err="1" smtClean="0"/>
              <a:t>ej</a:t>
            </a:r>
            <a:r>
              <a:rPr lang="nb-NO" sz="3200" dirty="0" smtClean="0"/>
              <a:t> med sut </a:t>
            </a:r>
            <a:r>
              <a:rPr lang="nb-NO" sz="3200" dirty="0" err="1" smtClean="0"/>
              <a:t>osh</a:t>
            </a:r>
            <a:r>
              <a:rPr lang="nb-NO" sz="3200" dirty="0" smtClean="0"/>
              <a:t> gråt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2568512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267</Words>
  <Application>Microsoft Macintosh PowerPoint</Application>
  <PresentationFormat>Skjermfremvisning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Svein Arild Soleng</dc:creator>
  <cp:lastModifiedBy>Svein Arild Soleng</cp:lastModifiedBy>
  <cp:revision>16</cp:revision>
  <dcterms:created xsi:type="dcterms:W3CDTF">2016-09-28T10:26:20Z</dcterms:created>
  <dcterms:modified xsi:type="dcterms:W3CDTF">2016-10-02T12:42:08Z</dcterms:modified>
</cp:coreProperties>
</file>