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2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224" y="-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1855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938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230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437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5045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974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5053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208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358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8771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751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9613D-31C0-4246-807C-448745CE909B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A6B7B-82D8-0E44-A302-E190F831A8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26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arbeidsskil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67" b="7267"/>
          <a:stretch>
            <a:fillRect/>
          </a:stretch>
        </p:blipFill>
        <p:spPr>
          <a:xfrm>
            <a:off x="-44578" y="0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016000" y="157238"/>
            <a:ext cx="6724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400" dirty="0" smtClean="0"/>
          </a:p>
          <a:p>
            <a:endParaRPr lang="nb-NO" sz="2400" dirty="0"/>
          </a:p>
          <a:p>
            <a:r>
              <a:rPr lang="nb-NO" sz="4000" dirty="0" smtClean="0"/>
              <a:t>                  </a:t>
            </a:r>
            <a:r>
              <a:rPr lang="nb-NO" sz="4800" dirty="0" smtClean="0">
                <a:solidFill>
                  <a:schemeClr val="bg1"/>
                </a:solidFill>
              </a:rPr>
              <a:t> Ola Tveiten</a:t>
            </a:r>
          </a:p>
        </p:txBody>
      </p:sp>
    </p:spTree>
    <p:extLst>
      <p:ext uri="{BB962C8B-B14F-4D97-AF65-F5344CB8AC3E}">
        <p14:creationId xmlns:p14="http://schemas.microsoft.com/office/powerpoint/2010/main" val="3269327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arbeidsskil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67" b="726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39550" y="-488486"/>
            <a:ext cx="8721862" cy="7355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400" dirty="0" smtClean="0"/>
          </a:p>
          <a:p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heiter</a:t>
            </a:r>
            <a:r>
              <a:rPr lang="nb-NO" sz="3200" dirty="0" smtClean="0">
                <a:solidFill>
                  <a:schemeClr val="bg1"/>
                </a:solidFill>
              </a:rPr>
              <a:t> Ola Tveiten og er </a:t>
            </a:r>
            <a:r>
              <a:rPr lang="nb-NO" sz="3200" dirty="0" err="1" smtClean="0">
                <a:solidFill>
                  <a:schemeClr val="bg1"/>
                </a:solidFill>
              </a:rPr>
              <a:t>ein</a:t>
            </a:r>
            <a:r>
              <a:rPr lang="nb-NO" sz="3200" dirty="0" smtClean="0">
                <a:solidFill>
                  <a:schemeClr val="bg1"/>
                </a:solidFill>
              </a:rPr>
              <a:t> arbeidsmann. (Hei!)</a:t>
            </a:r>
          </a:p>
          <a:p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eig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ein</a:t>
            </a:r>
            <a:r>
              <a:rPr lang="nb-NO" sz="3200" dirty="0" smtClean="0">
                <a:solidFill>
                  <a:schemeClr val="bg1"/>
                </a:solidFill>
              </a:rPr>
              <a:t> traktor og meg </a:t>
            </a:r>
            <a:r>
              <a:rPr lang="nb-NO" sz="3200" dirty="0" err="1" smtClean="0">
                <a:solidFill>
                  <a:schemeClr val="bg1"/>
                </a:solidFill>
              </a:rPr>
              <a:t>sjølv</a:t>
            </a:r>
            <a:r>
              <a:rPr lang="nb-NO" sz="3200" dirty="0" smtClean="0">
                <a:solidFill>
                  <a:schemeClr val="bg1"/>
                </a:solidFill>
              </a:rPr>
              <a:t> og </a:t>
            </a:r>
            <a:r>
              <a:rPr lang="nb-NO" sz="3200" dirty="0" err="1" smtClean="0">
                <a:solidFill>
                  <a:schemeClr val="bg1"/>
                </a:solidFill>
              </a:rPr>
              <a:t>gjer</a:t>
            </a:r>
            <a:r>
              <a:rPr lang="nb-NO" sz="3200" dirty="0" smtClean="0">
                <a:solidFill>
                  <a:schemeClr val="bg1"/>
                </a:solidFill>
              </a:rPr>
              <a:t> så godt </a:t>
            </a:r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kan. (Hei!)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Og bjørnen ligg i sitt </a:t>
            </a:r>
            <a:r>
              <a:rPr lang="nb-NO" sz="3200" dirty="0" err="1" smtClean="0">
                <a:solidFill>
                  <a:schemeClr val="bg1"/>
                </a:solidFill>
              </a:rPr>
              <a:t>vinterhi,men</a:t>
            </a:r>
            <a:r>
              <a:rPr lang="nb-NO" sz="3200" dirty="0" smtClean="0">
                <a:solidFill>
                  <a:schemeClr val="bg1"/>
                </a:solidFill>
              </a:rPr>
              <a:t> det </a:t>
            </a:r>
            <a:r>
              <a:rPr lang="nb-NO" sz="3200" dirty="0" err="1" smtClean="0">
                <a:solidFill>
                  <a:schemeClr val="bg1"/>
                </a:solidFill>
              </a:rPr>
              <a:t>gjer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ikkje</a:t>
            </a:r>
            <a:r>
              <a:rPr lang="nb-NO" sz="3200" dirty="0" smtClean="0">
                <a:solidFill>
                  <a:schemeClr val="bg1"/>
                </a:solidFill>
              </a:rPr>
              <a:t> eg.(Hei!)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For i heile vinter har </a:t>
            </a:r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vore</a:t>
            </a:r>
            <a:r>
              <a:rPr lang="nb-NO" sz="3200" dirty="0" smtClean="0">
                <a:solidFill>
                  <a:schemeClr val="bg1"/>
                </a:solidFill>
              </a:rPr>
              <a:t> med og rydda veg.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Og vegen blei fin og brei og slett.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-</a:t>
            </a:r>
            <a:r>
              <a:rPr lang="nb-NO" sz="3200" dirty="0" err="1" smtClean="0">
                <a:solidFill>
                  <a:schemeClr val="bg1"/>
                </a:solidFill>
              </a:rPr>
              <a:t>Sudelida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sudelidei</a:t>
            </a:r>
            <a:r>
              <a:rPr lang="nb-NO" sz="3200" dirty="0" smtClean="0">
                <a:solidFill>
                  <a:schemeClr val="bg1"/>
                </a:solidFill>
              </a:rPr>
              <a:t>!</a:t>
            </a:r>
          </a:p>
          <a:p>
            <a:r>
              <a:rPr lang="nb-NO" sz="3200" dirty="0" err="1" smtClean="0">
                <a:solidFill>
                  <a:schemeClr val="bg1"/>
                </a:solidFill>
              </a:rPr>
              <a:t>Nei,det</a:t>
            </a:r>
            <a:r>
              <a:rPr lang="nb-NO" sz="3200" dirty="0" smtClean="0">
                <a:solidFill>
                  <a:schemeClr val="bg1"/>
                </a:solidFill>
              </a:rPr>
              <a:t> var ingen krøttersti.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Om </a:t>
            </a:r>
            <a:r>
              <a:rPr lang="nb-NO" sz="3200" dirty="0" err="1" smtClean="0">
                <a:solidFill>
                  <a:schemeClr val="bg1"/>
                </a:solidFill>
              </a:rPr>
              <a:t>ikkje</a:t>
            </a:r>
            <a:r>
              <a:rPr lang="nb-NO" sz="3200" dirty="0" smtClean="0">
                <a:solidFill>
                  <a:schemeClr val="bg1"/>
                </a:solidFill>
              </a:rPr>
              <a:t> han ligg der til evig tid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Så skal </a:t>
            </a:r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eta opp lua mi!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-</a:t>
            </a:r>
            <a:r>
              <a:rPr lang="nb-NO" sz="3200" dirty="0" err="1" smtClean="0">
                <a:solidFill>
                  <a:schemeClr val="bg1"/>
                </a:solidFill>
              </a:rPr>
              <a:t>Sudelida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sudelidei</a:t>
            </a:r>
            <a:r>
              <a:rPr lang="nb-NO" sz="3200" dirty="0" smtClean="0">
                <a:solidFill>
                  <a:schemeClr val="bg1"/>
                </a:solidFill>
              </a:rPr>
              <a:t>!</a:t>
            </a:r>
          </a:p>
          <a:p>
            <a:r>
              <a:rPr lang="nb-NO" sz="3200" dirty="0" err="1" smtClean="0">
                <a:solidFill>
                  <a:schemeClr val="bg1"/>
                </a:solidFill>
              </a:rPr>
              <a:t>Tra</a:t>
            </a:r>
            <a:r>
              <a:rPr lang="nb-NO" sz="3200" dirty="0" smtClean="0">
                <a:solidFill>
                  <a:schemeClr val="bg1"/>
                </a:solidFill>
              </a:rPr>
              <a:t> la la la la la!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Fyll opp mitt tomme krus!</a:t>
            </a:r>
            <a:endParaRPr lang="nb-NO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59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arbeidsskil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67" b="726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0" y="0"/>
            <a:ext cx="9144000" cy="899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</a:rPr>
              <a:t>Og </a:t>
            </a:r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har vel lempa </a:t>
            </a:r>
            <a:r>
              <a:rPr lang="nb-NO" sz="3200" dirty="0" err="1" smtClean="0">
                <a:solidFill>
                  <a:schemeClr val="bg1"/>
                </a:solidFill>
              </a:rPr>
              <a:t>pukkstein,og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har vel lempa grus.(Hei!)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Og </a:t>
            </a:r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har vel lengta heim en gong til kjerring og til hus. (Hei!)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Og </a:t>
            </a:r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har vel budd på brakke i </a:t>
            </a:r>
            <a:r>
              <a:rPr lang="nb-NO" sz="3200" dirty="0" err="1" smtClean="0">
                <a:solidFill>
                  <a:schemeClr val="bg1"/>
                </a:solidFill>
              </a:rPr>
              <a:t>vekesvis</a:t>
            </a:r>
            <a:r>
              <a:rPr lang="nb-NO" sz="3200" dirty="0" smtClean="0">
                <a:solidFill>
                  <a:schemeClr val="bg1"/>
                </a:solidFill>
              </a:rPr>
              <a:t> i trekk. (Hei!)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Og </a:t>
            </a:r>
            <a:r>
              <a:rPr lang="nb-NO" sz="3200" dirty="0" err="1" smtClean="0">
                <a:solidFill>
                  <a:schemeClr val="bg1"/>
                </a:solidFill>
              </a:rPr>
              <a:t>eg</a:t>
            </a:r>
            <a:r>
              <a:rPr lang="nb-NO" sz="3200" dirty="0" smtClean="0">
                <a:solidFill>
                  <a:schemeClr val="bg1"/>
                </a:solidFill>
              </a:rPr>
              <a:t> har vel banna om kvelden og ønska meg ti mil vekk.(Hei!)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For dagen var lang og han var svart.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-</a:t>
            </a:r>
            <a:r>
              <a:rPr lang="nb-NO" sz="3200" dirty="0" err="1" smtClean="0">
                <a:solidFill>
                  <a:schemeClr val="bg1"/>
                </a:solidFill>
              </a:rPr>
              <a:t>Sudelida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sudelidei</a:t>
            </a:r>
            <a:r>
              <a:rPr lang="nb-NO" sz="3200" dirty="0" smtClean="0">
                <a:solidFill>
                  <a:schemeClr val="bg1"/>
                </a:solidFill>
              </a:rPr>
              <a:t>!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Arbeidet var tungt og hardt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-</a:t>
            </a:r>
            <a:r>
              <a:rPr lang="nb-NO" sz="3200" dirty="0" err="1" smtClean="0">
                <a:solidFill>
                  <a:schemeClr val="bg1"/>
                </a:solidFill>
              </a:rPr>
              <a:t>Sudelida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sudelidei</a:t>
            </a:r>
            <a:r>
              <a:rPr lang="nb-NO" sz="3200" dirty="0" smtClean="0">
                <a:solidFill>
                  <a:schemeClr val="bg1"/>
                </a:solidFill>
              </a:rPr>
              <a:t>!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Spør du meg, skal du få svar</a:t>
            </a:r>
          </a:p>
          <a:p>
            <a:r>
              <a:rPr lang="nb-NO" sz="3200" dirty="0">
                <a:solidFill>
                  <a:schemeClr val="bg1"/>
                </a:solidFill>
              </a:rPr>
              <a:t>a</a:t>
            </a:r>
            <a:r>
              <a:rPr lang="nb-NO" sz="3200" dirty="0" smtClean="0">
                <a:solidFill>
                  <a:schemeClr val="bg1"/>
                </a:solidFill>
              </a:rPr>
              <a:t>t det var arbeid for </a:t>
            </a:r>
            <a:r>
              <a:rPr lang="nb-NO" sz="3200" dirty="0" err="1" smtClean="0">
                <a:solidFill>
                  <a:schemeClr val="bg1"/>
                </a:solidFill>
              </a:rPr>
              <a:t>ein</a:t>
            </a:r>
            <a:r>
              <a:rPr lang="nb-NO" sz="3200" dirty="0" smtClean="0">
                <a:solidFill>
                  <a:schemeClr val="bg1"/>
                </a:solidFill>
              </a:rPr>
              <a:t> kar</a:t>
            </a:r>
          </a:p>
          <a:p>
            <a:r>
              <a:rPr lang="nb-NO" sz="3200" dirty="0">
                <a:solidFill>
                  <a:schemeClr val="bg1"/>
                </a:solidFill>
              </a:rPr>
              <a:t>i</a:t>
            </a:r>
            <a:r>
              <a:rPr lang="nb-NO" sz="3200" dirty="0" smtClean="0">
                <a:solidFill>
                  <a:schemeClr val="bg1"/>
                </a:solidFill>
              </a:rPr>
              <a:t>frå oktober til januar.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-</a:t>
            </a:r>
            <a:r>
              <a:rPr lang="nb-NO" sz="3200" dirty="0" err="1" smtClean="0">
                <a:solidFill>
                  <a:schemeClr val="bg1"/>
                </a:solidFill>
              </a:rPr>
              <a:t>Sudelida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sudelidei</a:t>
            </a:r>
            <a:endParaRPr lang="nb-NO" sz="3200" dirty="0" smtClean="0">
              <a:solidFill>
                <a:schemeClr val="bg1"/>
              </a:solidFill>
            </a:endParaRPr>
          </a:p>
          <a:p>
            <a:r>
              <a:rPr lang="nb-NO" sz="3200" dirty="0" err="1" smtClean="0">
                <a:solidFill>
                  <a:schemeClr val="bg1"/>
                </a:solidFill>
              </a:rPr>
              <a:t>Tra</a:t>
            </a:r>
            <a:r>
              <a:rPr lang="nb-NO" sz="3200" dirty="0" smtClean="0">
                <a:solidFill>
                  <a:schemeClr val="bg1"/>
                </a:solidFill>
              </a:rPr>
              <a:t> la la la la la!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Fyll opp mitt tomme krus! (Hei!)</a:t>
            </a:r>
          </a:p>
          <a:p>
            <a:endParaRPr lang="nb-NO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998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arbeidsskil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67" b="726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0" y="157238"/>
            <a:ext cx="9144000" cy="907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</a:rPr>
              <a:t>Og </a:t>
            </a:r>
            <a:r>
              <a:rPr lang="nb-NO" sz="3200" dirty="0" smtClean="0">
                <a:solidFill>
                  <a:schemeClr val="bg1"/>
                </a:solidFill>
              </a:rPr>
              <a:t>snart skal vegen </a:t>
            </a:r>
            <a:r>
              <a:rPr lang="nb-NO" sz="3200" dirty="0" err="1" smtClean="0">
                <a:solidFill>
                  <a:schemeClr val="bg1"/>
                </a:solidFill>
              </a:rPr>
              <a:t>opnast</a:t>
            </a:r>
            <a:r>
              <a:rPr lang="nb-NO" sz="3200" dirty="0" smtClean="0">
                <a:solidFill>
                  <a:schemeClr val="bg1"/>
                </a:solidFill>
              </a:rPr>
              <a:t> med mange store ord.(Hei!)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Så får vi sjå en kakse som kan klippe av ei snor.(Hei!)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Og narren står og smiler – vi har sett det så ofte før – (Hei!)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Og held en takketale for den stolte kontraktør.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Så </a:t>
            </a:r>
            <a:r>
              <a:rPr lang="nb-NO" sz="3200" dirty="0" err="1" smtClean="0">
                <a:solidFill>
                  <a:schemeClr val="bg1"/>
                </a:solidFill>
              </a:rPr>
              <a:t>ropar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dei</a:t>
            </a:r>
            <a:r>
              <a:rPr lang="nb-NO" sz="3200" dirty="0" smtClean="0">
                <a:solidFill>
                  <a:schemeClr val="bg1"/>
                </a:solidFill>
              </a:rPr>
              <a:t> alle høgt: ”Hurra!”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-</a:t>
            </a:r>
            <a:r>
              <a:rPr lang="nb-NO" sz="3200" dirty="0" err="1" smtClean="0">
                <a:solidFill>
                  <a:schemeClr val="bg1"/>
                </a:solidFill>
              </a:rPr>
              <a:t>Sudelida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sudelidei</a:t>
            </a:r>
            <a:r>
              <a:rPr lang="nb-NO" sz="3200" dirty="0" smtClean="0">
                <a:solidFill>
                  <a:schemeClr val="bg1"/>
                </a:solidFill>
              </a:rPr>
              <a:t>!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Og får </a:t>
            </a:r>
            <a:r>
              <a:rPr lang="nb-NO" sz="3200" dirty="0" err="1" smtClean="0">
                <a:solidFill>
                  <a:schemeClr val="bg1"/>
                </a:solidFill>
              </a:rPr>
              <a:t>biletet</a:t>
            </a:r>
            <a:r>
              <a:rPr lang="nb-NO" sz="3200" dirty="0" smtClean="0">
                <a:solidFill>
                  <a:schemeClr val="bg1"/>
                </a:solidFill>
              </a:rPr>
              <a:t> sitt i bla´.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-</a:t>
            </a:r>
            <a:r>
              <a:rPr lang="nb-NO" sz="3200" dirty="0" err="1" smtClean="0">
                <a:solidFill>
                  <a:schemeClr val="bg1"/>
                </a:solidFill>
              </a:rPr>
              <a:t>Sudelida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sudelidei</a:t>
            </a:r>
            <a:r>
              <a:rPr lang="nb-NO" sz="3200" dirty="0" smtClean="0">
                <a:solidFill>
                  <a:schemeClr val="bg1"/>
                </a:solidFill>
              </a:rPr>
              <a:t>!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Men du finn nok </a:t>
            </a:r>
            <a:r>
              <a:rPr lang="nb-NO" sz="3200" dirty="0" err="1" smtClean="0">
                <a:solidFill>
                  <a:schemeClr val="bg1"/>
                </a:solidFill>
              </a:rPr>
              <a:t>ikkje</a:t>
            </a:r>
            <a:r>
              <a:rPr lang="nb-NO" sz="3200" dirty="0" smtClean="0">
                <a:solidFill>
                  <a:schemeClr val="bg1"/>
                </a:solidFill>
              </a:rPr>
              <a:t> oss</a:t>
            </a:r>
          </a:p>
          <a:p>
            <a:r>
              <a:rPr lang="nb-NO" sz="3200" dirty="0">
                <a:solidFill>
                  <a:schemeClr val="bg1"/>
                </a:solidFill>
              </a:rPr>
              <a:t>b</a:t>
            </a:r>
            <a:r>
              <a:rPr lang="nb-NO" sz="3200" dirty="0" smtClean="0">
                <a:solidFill>
                  <a:schemeClr val="bg1"/>
                </a:solidFill>
              </a:rPr>
              <a:t>lant alle </a:t>
            </a:r>
            <a:r>
              <a:rPr lang="nb-NO" sz="3200" dirty="0" err="1" smtClean="0">
                <a:solidFill>
                  <a:schemeClr val="bg1"/>
                </a:solidFill>
              </a:rPr>
              <a:t>dei</a:t>
            </a:r>
            <a:r>
              <a:rPr lang="nb-NO" sz="3200" dirty="0" smtClean="0">
                <a:solidFill>
                  <a:schemeClr val="bg1"/>
                </a:solidFill>
              </a:rPr>
              <a:t> fine folk i floss´,</a:t>
            </a:r>
          </a:p>
          <a:p>
            <a:r>
              <a:rPr lang="nb-NO" sz="3200" dirty="0" err="1" smtClean="0">
                <a:solidFill>
                  <a:schemeClr val="bg1"/>
                </a:solidFill>
              </a:rPr>
              <a:t>Nei,du</a:t>
            </a:r>
            <a:r>
              <a:rPr lang="nb-NO" sz="3200" dirty="0" smtClean="0">
                <a:solidFill>
                  <a:schemeClr val="bg1"/>
                </a:solidFill>
              </a:rPr>
              <a:t> kan be </a:t>
            </a:r>
            <a:r>
              <a:rPr lang="nb-NO" sz="3200" dirty="0" err="1" smtClean="0">
                <a:solidFill>
                  <a:schemeClr val="bg1"/>
                </a:solidFill>
              </a:rPr>
              <a:t>dei</a:t>
            </a:r>
            <a:r>
              <a:rPr lang="nb-NO" sz="3200" dirty="0" smtClean="0">
                <a:solidFill>
                  <a:schemeClr val="bg1"/>
                </a:solidFill>
              </a:rPr>
              <a:t> dra til Moss!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-</a:t>
            </a:r>
            <a:r>
              <a:rPr lang="nb-NO" sz="3200" dirty="0" err="1" smtClean="0">
                <a:solidFill>
                  <a:schemeClr val="bg1"/>
                </a:solidFill>
              </a:rPr>
              <a:t>Sudelida</a:t>
            </a:r>
            <a:r>
              <a:rPr lang="nb-NO" sz="3200" dirty="0" smtClean="0">
                <a:solidFill>
                  <a:schemeClr val="bg1"/>
                </a:solidFill>
              </a:rPr>
              <a:t> </a:t>
            </a:r>
            <a:r>
              <a:rPr lang="nb-NO" sz="3200" dirty="0" err="1" smtClean="0">
                <a:solidFill>
                  <a:schemeClr val="bg1"/>
                </a:solidFill>
              </a:rPr>
              <a:t>sudelidei</a:t>
            </a:r>
            <a:r>
              <a:rPr lang="nb-NO" sz="3200" dirty="0" smtClean="0">
                <a:solidFill>
                  <a:schemeClr val="bg1"/>
                </a:solidFill>
              </a:rPr>
              <a:t>!</a:t>
            </a:r>
          </a:p>
          <a:p>
            <a:r>
              <a:rPr lang="nb-NO" sz="3200" dirty="0" err="1" smtClean="0">
                <a:solidFill>
                  <a:schemeClr val="bg1"/>
                </a:solidFill>
              </a:rPr>
              <a:t>Tra</a:t>
            </a:r>
            <a:r>
              <a:rPr lang="nb-NO" sz="3200" dirty="0" smtClean="0">
                <a:solidFill>
                  <a:schemeClr val="bg1"/>
                </a:solidFill>
              </a:rPr>
              <a:t> la la la la la!</a:t>
            </a:r>
          </a:p>
          <a:p>
            <a:r>
              <a:rPr lang="nb-NO" sz="3200" dirty="0" smtClean="0">
                <a:solidFill>
                  <a:schemeClr val="bg1"/>
                </a:solidFill>
              </a:rPr>
              <a:t>Fyll opp mitt tomme krus! (Hei!) </a:t>
            </a:r>
          </a:p>
          <a:p>
            <a:endParaRPr lang="nb-NO" sz="2400" dirty="0" smtClean="0"/>
          </a:p>
          <a:p>
            <a:endParaRPr lang="nb-NO" sz="2400" dirty="0" smtClean="0"/>
          </a:p>
          <a:p>
            <a:pPr marL="342900" indent="-342900">
              <a:buFontTx/>
              <a:buChar char="-"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2455915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arbeidsskil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67" b="726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0" y="0"/>
            <a:ext cx="9144001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800" dirty="0" smtClean="0">
              <a:solidFill>
                <a:schemeClr val="bg1"/>
              </a:solidFill>
            </a:endParaRPr>
          </a:p>
          <a:p>
            <a:endParaRPr lang="nb-NO" sz="2800">
              <a:solidFill>
                <a:schemeClr val="bg1"/>
              </a:solidFill>
            </a:endParaRPr>
          </a:p>
          <a:p>
            <a:r>
              <a:rPr lang="nb-NO" sz="2800" smtClean="0">
                <a:solidFill>
                  <a:schemeClr val="bg1"/>
                </a:solidFill>
              </a:rPr>
              <a:t>Og </a:t>
            </a:r>
            <a:r>
              <a:rPr lang="nb-NO" sz="2800" dirty="0" smtClean="0">
                <a:solidFill>
                  <a:schemeClr val="bg1"/>
                </a:solidFill>
              </a:rPr>
              <a:t>når du </a:t>
            </a:r>
            <a:r>
              <a:rPr lang="nb-NO" sz="2800" dirty="0" err="1" smtClean="0">
                <a:solidFill>
                  <a:schemeClr val="bg1"/>
                </a:solidFill>
              </a:rPr>
              <a:t>sit</a:t>
            </a:r>
            <a:r>
              <a:rPr lang="nb-NO" sz="2800" dirty="0" smtClean="0">
                <a:solidFill>
                  <a:schemeClr val="bg1"/>
                </a:solidFill>
              </a:rPr>
              <a:t> i bilen din </a:t>
            </a:r>
            <a:r>
              <a:rPr lang="nb-NO" sz="2800" dirty="0" err="1" smtClean="0">
                <a:solidFill>
                  <a:schemeClr val="bg1"/>
                </a:solidFill>
              </a:rPr>
              <a:t>ein</a:t>
            </a:r>
            <a:r>
              <a:rPr lang="nb-NO" sz="2800" dirty="0" smtClean="0">
                <a:solidFill>
                  <a:schemeClr val="bg1"/>
                </a:solidFill>
              </a:rPr>
              <a:t> </a:t>
            </a:r>
            <a:r>
              <a:rPr lang="nb-NO" sz="2800" dirty="0" err="1" smtClean="0">
                <a:solidFill>
                  <a:schemeClr val="bg1"/>
                </a:solidFill>
              </a:rPr>
              <a:t>skinnande</a:t>
            </a:r>
            <a:r>
              <a:rPr lang="nb-NO" sz="2800" dirty="0" smtClean="0">
                <a:solidFill>
                  <a:schemeClr val="bg1"/>
                </a:solidFill>
              </a:rPr>
              <a:t> sommerdag, (Hei!)</a:t>
            </a:r>
          </a:p>
          <a:p>
            <a:r>
              <a:rPr lang="nb-NO" sz="2800" dirty="0">
                <a:solidFill>
                  <a:schemeClr val="bg1"/>
                </a:solidFill>
              </a:rPr>
              <a:t>s</a:t>
            </a:r>
            <a:r>
              <a:rPr lang="nb-NO" sz="2800" dirty="0" smtClean="0">
                <a:solidFill>
                  <a:schemeClr val="bg1"/>
                </a:solidFill>
              </a:rPr>
              <a:t>å send </a:t>
            </a:r>
            <a:r>
              <a:rPr lang="nb-NO" sz="2800" dirty="0" err="1" smtClean="0">
                <a:solidFill>
                  <a:schemeClr val="bg1"/>
                </a:solidFill>
              </a:rPr>
              <a:t>ein</a:t>
            </a:r>
            <a:r>
              <a:rPr lang="nb-NO" sz="2800" dirty="0" smtClean="0">
                <a:solidFill>
                  <a:schemeClr val="bg1"/>
                </a:solidFill>
              </a:rPr>
              <a:t> </a:t>
            </a:r>
            <a:r>
              <a:rPr lang="nb-NO" sz="2800" dirty="0" err="1" smtClean="0">
                <a:solidFill>
                  <a:schemeClr val="bg1"/>
                </a:solidFill>
              </a:rPr>
              <a:t>venleg</a:t>
            </a:r>
            <a:r>
              <a:rPr lang="nb-NO" sz="2800" dirty="0" smtClean="0">
                <a:solidFill>
                  <a:schemeClr val="bg1"/>
                </a:solidFill>
              </a:rPr>
              <a:t> tanke til </a:t>
            </a:r>
            <a:r>
              <a:rPr lang="nb-NO" sz="2800" dirty="0" err="1" smtClean="0">
                <a:solidFill>
                  <a:schemeClr val="bg1"/>
                </a:solidFill>
              </a:rPr>
              <a:t>eit</a:t>
            </a:r>
            <a:r>
              <a:rPr lang="nb-NO" sz="2800" dirty="0" smtClean="0">
                <a:solidFill>
                  <a:schemeClr val="bg1"/>
                </a:solidFill>
              </a:rPr>
              <a:t> trufast arbeidslag, (Hei!)</a:t>
            </a:r>
          </a:p>
          <a:p>
            <a:r>
              <a:rPr lang="nb-NO" sz="2800" dirty="0">
                <a:solidFill>
                  <a:schemeClr val="bg1"/>
                </a:solidFill>
              </a:rPr>
              <a:t>s</a:t>
            </a:r>
            <a:r>
              <a:rPr lang="nb-NO" sz="2800" dirty="0" smtClean="0">
                <a:solidFill>
                  <a:schemeClr val="bg1"/>
                </a:solidFill>
              </a:rPr>
              <a:t>om har jobba seg frametter vegen </a:t>
            </a:r>
            <a:r>
              <a:rPr lang="nb-NO" sz="2800" dirty="0" err="1" smtClean="0">
                <a:solidFill>
                  <a:schemeClr val="bg1"/>
                </a:solidFill>
              </a:rPr>
              <a:t>fleirfaldige</a:t>
            </a:r>
            <a:r>
              <a:rPr lang="nb-NO" sz="2800" dirty="0" smtClean="0">
                <a:solidFill>
                  <a:schemeClr val="bg1"/>
                </a:solidFill>
              </a:rPr>
              <a:t> tunge mil(Hei!)</a:t>
            </a:r>
          </a:p>
          <a:p>
            <a:r>
              <a:rPr lang="nb-NO" sz="2800" dirty="0" err="1">
                <a:solidFill>
                  <a:schemeClr val="bg1"/>
                </a:solidFill>
              </a:rPr>
              <a:t>f</a:t>
            </a:r>
            <a:r>
              <a:rPr lang="nb-NO" sz="2800" dirty="0" err="1" smtClean="0">
                <a:solidFill>
                  <a:schemeClr val="bg1"/>
                </a:solidFill>
              </a:rPr>
              <a:t>orat</a:t>
            </a:r>
            <a:r>
              <a:rPr lang="nb-NO" sz="2800" dirty="0" smtClean="0">
                <a:solidFill>
                  <a:schemeClr val="bg1"/>
                </a:solidFill>
              </a:rPr>
              <a:t> du skal få trå på </a:t>
            </a:r>
            <a:r>
              <a:rPr lang="nb-NO" sz="2800" dirty="0" err="1" smtClean="0">
                <a:solidFill>
                  <a:schemeClr val="bg1"/>
                </a:solidFill>
              </a:rPr>
              <a:t>ein</a:t>
            </a:r>
            <a:r>
              <a:rPr lang="nb-NO" sz="2800" dirty="0" smtClean="0">
                <a:solidFill>
                  <a:schemeClr val="bg1"/>
                </a:solidFill>
              </a:rPr>
              <a:t> gasspedal og kjøre </a:t>
            </a:r>
            <a:r>
              <a:rPr lang="nb-NO" sz="2800" dirty="0" err="1" smtClean="0">
                <a:solidFill>
                  <a:schemeClr val="bg1"/>
                </a:solidFill>
              </a:rPr>
              <a:t>kvarhelst</a:t>
            </a:r>
            <a:r>
              <a:rPr lang="nb-NO" sz="2800" dirty="0" smtClean="0">
                <a:solidFill>
                  <a:schemeClr val="bg1"/>
                </a:solidFill>
              </a:rPr>
              <a:t> du vil.</a:t>
            </a:r>
          </a:p>
          <a:p>
            <a:r>
              <a:rPr lang="nb-NO" sz="2800" dirty="0" smtClean="0">
                <a:solidFill>
                  <a:schemeClr val="bg1"/>
                </a:solidFill>
              </a:rPr>
              <a:t>Mens vi rydda vegen bit for bit.</a:t>
            </a:r>
          </a:p>
          <a:p>
            <a:r>
              <a:rPr lang="nb-NO" sz="2800" dirty="0" smtClean="0">
                <a:solidFill>
                  <a:schemeClr val="bg1"/>
                </a:solidFill>
              </a:rPr>
              <a:t>-</a:t>
            </a:r>
            <a:r>
              <a:rPr lang="nb-NO" sz="2800" dirty="0" err="1" smtClean="0">
                <a:solidFill>
                  <a:schemeClr val="bg1"/>
                </a:solidFill>
              </a:rPr>
              <a:t>Sudelida</a:t>
            </a:r>
            <a:r>
              <a:rPr lang="nb-NO" sz="2800" dirty="0" smtClean="0">
                <a:solidFill>
                  <a:schemeClr val="bg1"/>
                </a:solidFill>
              </a:rPr>
              <a:t> </a:t>
            </a:r>
            <a:r>
              <a:rPr lang="nb-NO" sz="2800" dirty="0" err="1" smtClean="0">
                <a:solidFill>
                  <a:schemeClr val="bg1"/>
                </a:solidFill>
              </a:rPr>
              <a:t>sudelidei</a:t>
            </a:r>
            <a:r>
              <a:rPr lang="nb-NO" sz="2800" dirty="0" smtClean="0">
                <a:solidFill>
                  <a:schemeClr val="bg1"/>
                </a:solidFill>
              </a:rPr>
              <a:t>!</a:t>
            </a:r>
          </a:p>
          <a:p>
            <a:r>
              <a:rPr lang="nb-NO" sz="2800" dirty="0" smtClean="0">
                <a:solidFill>
                  <a:schemeClr val="bg1"/>
                </a:solidFill>
              </a:rPr>
              <a:t>Kvar meter har kosta slit.</a:t>
            </a:r>
          </a:p>
          <a:p>
            <a:r>
              <a:rPr lang="nb-NO" sz="2800" dirty="0" smtClean="0">
                <a:solidFill>
                  <a:schemeClr val="bg1"/>
                </a:solidFill>
              </a:rPr>
              <a:t>-</a:t>
            </a:r>
            <a:r>
              <a:rPr lang="nb-NO" sz="2800" dirty="0" err="1" smtClean="0">
                <a:solidFill>
                  <a:schemeClr val="bg1"/>
                </a:solidFill>
              </a:rPr>
              <a:t>Sudelida</a:t>
            </a:r>
            <a:r>
              <a:rPr lang="nb-NO" sz="2800" dirty="0" smtClean="0">
                <a:solidFill>
                  <a:schemeClr val="bg1"/>
                </a:solidFill>
              </a:rPr>
              <a:t> </a:t>
            </a:r>
            <a:r>
              <a:rPr lang="nb-NO" sz="2800" dirty="0" err="1" smtClean="0">
                <a:solidFill>
                  <a:schemeClr val="bg1"/>
                </a:solidFill>
              </a:rPr>
              <a:t>sudelidei</a:t>
            </a:r>
            <a:endParaRPr lang="nb-NO" sz="2800" dirty="0" smtClean="0">
              <a:solidFill>
                <a:schemeClr val="bg1"/>
              </a:solidFill>
            </a:endParaRPr>
          </a:p>
          <a:p>
            <a:r>
              <a:rPr lang="nb-NO" sz="2800" dirty="0" smtClean="0">
                <a:solidFill>
                  <a:schemeClr val="bg1"/>
                </a:solidFill>
              </a:rPr>
              <a:t>Men vegen skal du ha.</a:t>
            </a:r>
          </a:p>
          <a:p>
            <a:r>
              <a:rPr lang="nb-NO" sz="2800" dirty="0" smtClean="0">
                <a:solidFill>
                  <a:schemeClr val="bg1"/>
                </a:solidFill>
              </a:rPr>
              <a:t>Om </a:t>
            </a:r>
            <a:r>
              <a:rPr lang="nb-NO" sz="2800" dirty="0" err="1" smtClean="0">
                <a:solidFill>
                  <a:schemeClr val="bg1"/>
                </a:solidFill>
              </a:rPr>
              <a:t>ikkje</a:t>
            </a:r>
            <a:r>
              <a:rPr lang="nb-NO" sz="2800" dirty="0" smtClean="0">
                <a:solidFill>
                  <a:schemeClr val="bg1"/>
                </a:solidFill>
              </a:rPr>
              <a:t> du </a:t>
            </a:r>
            <a:r>
              <a:rPr lang="nb-NO" sz="2800" dirty="0" err="1" smtClean="0">
                <a:solidFill>
                  <a:schemeClr val="bg1"/>
                </a:solidFill>
              </a:rPr>
              <a:t>tykkjer</a:t>
            </a:r>
            <a:r>
              <a:rPr lang="nb-NO" sz="2800" dirty="0" smtClean="0">
                <a:solidFill>
                  <a:schemeClr val="bg1"/>
                </a:solidFill>
              </a:rPr>
              <a:t> han er bra;</a:t>
            </a:r>
          </a:p>
          <a:p>
            <a:r>
              <a:rPr lang="nb-NO" sz="2800" dirty="0">
                <a:solidFill>
                  <a:schemeClr val="bg1"/>
                </a:solidFill>
              </a:rPr>
              <a:t>l</a:t>
            </a:r>
            <a:r>
              <a:rPr lang="nb-NO" sz="2800" dirty="0" smtClean="0">
                <a:solidFill>
                  <a:schemeClr val="bg1"/>
                </a:solidFill>
              </a:rPr>
              <a:t>ukt til helvete kan du dra!</a:t>
            </a:r>
          </a:p>
          <a:p>
            <a:r>
              <a:rPr lang="nb-NO" sz="2800" dirty="0" smtClean="0">
                <a:solidFill>
                  <a:schemeClr val="bg1"/>
                </a:solidFill>
              </a:rPr>
              <a:t>-</a:t>
            </a:r>
            <a:r>
              <a:rPr lang="nb-NO" sz="2800" dirty="0" err="1" smtClean="0">
                <a:solidFill>
                  <a:schemeClr val="bg1"/>
                </a:solidFill>
              </a:rPr>
              <a:t>Sudelida</a:t>
            </a:r>
            <a:r>
              <a:rPr lang="nb-NO" sz="2800" dirty="0" smtClean="0">
                <a:solidFill>
                  <a:schemeClr val="bg1"/>
                </a:solidFill>
              </a:rPr>
              <a:t> </a:t>
            </a:r>
            <a:r>
              <a:rPr lang="nb-NO" sz="2800" dirty="0" err="1" smtClean="0">
                <a:solidFill>
                  <a:schemeClr val="bg1"/>
                </a:solidFill>
              </a:rPr>
              <a:t>sudelidei</a:t>
            </a:r>
            <a:r>
              <a:rPr lang="nb-NO" sz="2800" dirty="0" smtClean="0">
                <a:solidFill>
                  <a:schemeClr val="bg1"/>
                </a:solidFill>
              </a:rPr>
              <a:t>!</a:t>
            </a:r>
          </a:p>
          <a:p>
            <a:r>
              <a:rPr lang="nb-NO" sz="2800" dirty="0" err="1" smtClean="0">
                <a:solidFill>
                  <a:schemeClr val="bg1"/>
                </a:solidFill>
              </a:rPr>
              <a:t>Tra</a:t>
            </a:r>
            <a:r>
              <a:rPr lang="nb-NO" sz="2800" dirty="0" smtClean="0">
                <a:solidFill>
                  <a:schemeClr val="bg1"/>
                </a:solidFill>
              </a:rPr>
              <a:t> la la la la la </a:t>
            </a:r>
          </a:p>
          <a:p>
            <a:endParaRPr lang="nb-NO" sz="2800" dirty="0" smtClean="0"/>
          </a:p>
          <a:p>
            <a:endParaRPr lang="nb-NO" sz="2800" dirty="0" smtClean="0"/>
          </a:p>
          <a:p>
            <a:pPr marL="342900" indent="-342900">
              <a:buFontTx/>
              <a:buChar char="-"/>
            </a:pPr>
            <a:endParaRPr lang="nb-NO" sz="2800" dirty="0" smtClean="0"/>
          </a:p>
        </p:txBody>
      </p:sp>
    </p:spTree>
    <p:extLst>
      <p:ext uri="{BB962C8B-B14F-4D97-AF65-F5344CB8AC3E}">
        <p14:creationId xmlns:p14="http://schemas.microsoft.com/office/powerpoint/2010/main" val="2836253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Egendefin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486</Words>
  <Application>Microsoft Macintosh PowerPoint</Application>
  <PresentationFormat>Skjermfremvisning (4:3)</PresentationFormat>
  <Paragraphs>61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11</cp:revision>
  <dcterms:created xsi:type="dcterms:W3CDTF">2016-10-01T10:57:47Z</dcterms:created>
  <dcterms:modified xsi:type="dcterms:W3CDTF">2018-07-04T15:29:37Z</dcterms:modified>
</cp:coreProperties>
</file>