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58" r:id="rId4"/>
    <p:sldId id="257" r:id="rId5"/>
    <p:sldId id="259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86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20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02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193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11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2070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38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59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36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062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50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3BFE2-D678-FD4A-8643-F9AD0481F57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3A0BE-7FB6-4D43-8DDA-71DFBD7AD7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121157" y="4066375"/>
            <a:ext cx="5228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Menn av hjertet</a:t>
            </a:r>
            <a:endParaRPr lang="nb-NO" sz="48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857464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767523" y="2247037"/>
            <a:ext cx="805202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Ei lita elv renner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forbi der jeg bor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Du kan gå tørrskodd over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b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are om våren er den stor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Der lærte jeg å svømme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j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eg så hvor fisken stod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Der lovte jeg ei jente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a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t det skulle bli oss to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858331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194690" y="1884162"/>
            <a:ext cx="8262028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	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Vi satt i sommerkvelden 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og prata om store mål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med en drøm i hodet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og et helt tre på et bål 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Jeg har et gammelt bild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som Tor tok den gang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vi var menn av hjertet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	og ærlig verdt en sang  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1541110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kstSylinder 4"/>
          <p:cNvSpPr txBox="1"/>
          <p:nvPr/>
        </p:nvSpPr>
        <p:spPr>
          <a:xfrm>
            <a:off x="457200" y="4143342"/>
            <a:ext cx="843212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Vi var menn av hjertet, tok lett til tårer og smil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Menn 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av hjerter kjenner ingen tvil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741183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kstSylinder 4"/>
          <p:cNvSpPr txBox="1"/>
          <p:nvPr/>
        </p:nvSpPr>
        <p:spPr>
          <a:xfrm>
            <a:off x="457200" y="1806416"/>
            <a:ext cx="752241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Det tok år å komme hit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å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r med seier og tap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Timene og dagene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forsvant i tidas gap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Vi lengter alle hjem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til elva og en annen tid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 uskylden er kun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et falma fotografi    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156404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457200" y="4156169"/>
            <a:ext cx="845746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Vi var menn av </a:t>
            </a:r>
            <a:r>
              <a:rPr lang="nb-NO" sz="3600" dirty="0" err="1" smtClean="0">
                <a:solidFill>
                  <a:srgbClr val="FFFF00"/>
                </a:solidFill>
                <a:latin typeface="Avenir Black Oblique"/>
                <a:cs typeface="Avenir Black Oblique"/>
              </a:rPr>
              <a:t>hjertet,tok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 lett til tårer og smil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Menn 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av hjertet kjenner ingen tvil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134242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457200" y="1967901"/>
            <a:ext cx="785996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Bålet er brent ned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 det ryker ennå litt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Det er varmt i gamle glør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o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g elva renner fortsatt fritt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Jeg har et kort i ermet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som et aller siste trekk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 det er ikke noe ess</a:t>
            </a:r>
          </a:p>
          <a:p>
            <a:r>
              <a:rPr lang="nb-NO" sz="3600" dirty="0">
                <a:solidFill>
                  <a:srgbClr val="FFFF00"/>
                </a:solidFill>
                <a:latin typeface="Avenir Black Oblique"/>
                <a:cs typeface="Avenir Black Oblique"/>
              </a:rPr>
              <a:t>d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et er et hjerterknekt   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65848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unna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0" r="15590"/>
          <a:stretch>
            <a:fillRect/>
          </a:stretch>
        </p:blipFill>
        <p:spPr>
          <a:xfrm>
            <a:off x="166779" y="153932"/>
            <a:ext cx="8839307" cy="6567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307009" y="4387068"/>
            <a:ext cx="854044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Vi er menn av hjertet, tar lett til tårer og smil</a:t>
            </a:r>
          </a:p>
          <a:p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Menn </a:t>
            </a:r>
            <a:r>
              <a:rPr lang="nb-NO" sz="3600" dirty="0" smtClean="0">
                <a:solidFill>
                  <a:srgbClr val="FFFF00"/>
                </a:solidFill>
                <a:latin typeface="Avenir Black Oblique"/>
                <a:cs typeface="Avenir Black Oblique"/>
              </a:rPr>
              <a:t>av hjertet kjenner ingen tvil</a:t>
            </a:r>
            <a:endParaRPr lang="nb-NO" sz="3600" dirty="0">
              <a:solidFill>
                <a:srgbClr val="FFFF00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261037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173</Words>
  <Application>Microsoft Macintosh PowerPoint</Application>
  <PresentationFormat>Skjermfremvisning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9</cp:revision>
  <dcterms:created xsi:type="dcterms:W3CDTF">2016-10-02T10:27:22Z</dcterms:created>
  <dcterms:modified xsi:type="dcterms:W3CDTF">2018-07-04T14:27:37Z</dcterms:modified>
</cp:coreProperties>
</file>