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4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7" r:id="rId2"/>
    <p:sldId id="265" r:id="rId3"/>
    <p:sldId id="258" r:id="rId4"/>
    <p:sldId id="262" r:id="rId5"/>
    <p:sldId id="263" r:id="rId6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vein Arild Soleng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94640" autoAdjust="0"/>
  </p:normalViewPr>
  <p:slideViewPr>
    <p:cSldViewPr snapToGrid="0" snapToObjects="1">
      <p:cViewPr>
        <p:scale>
          <a:sx n="117" d="100"/>
          <a:sy n="117" d="100"/>
        </p:scale>
        <p:origin x="-472" y="-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commentAuthors" Target="commentAuthors.xml"/><Relationship Id="rId10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10-01T14:55:50.534" idx="5">
    <p:pos x="10" y="1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10-01T14:55:50.534" idx="1">
    <p:pos x="10" y="10"/>
    <p:text/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10-01T14:55:50.534" idx="2">
    <p:pos x="10" y="10"/>
    <p:text/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10-01T14:55:50.534" idx="3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59B51-B018-1747-ABA9-521419939083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D831C1-9D51-D64F-B46B-90F0C94161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8183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831C1-9D51-D64F-B46B-90F0C94161B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210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831C1-9D51-D64F-B46B-90F0C94161B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210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831C1-9D51-D64F-B46B-90F0C94161B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210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831C1-9D51-D64F-B46B-90F0C94161B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210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0A5-BA33-E242-A89A-322125EF8B8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1852-72F2-FC4A-A34A-AEEB4C903E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3296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0A5-BA33-E242-A89A-322125EF8B8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1852-72F2-FC4A-A34A-AEEB4C903E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1828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0A5-BA33-E242-A89A-322125EF8B8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1852-72F2-FC4A-A34A-AEEB4C903E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287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0A5-BA33-E242-A89A-322125EF8B8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1852-72F2-FC4A-A34A-AEEB4C903E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0903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0A5-BA33-E242-A89A-322125EF8B8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1852-72F2-FC4A-A34A-AEEB4C903E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286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0A5-BA33-E242-A89A-322125EF8B8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1852-72F2-FC4A-A34A-AEEB4C903E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53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0A5-BA33-E242-A89A-322125EF8B8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1852-72F2-FC4A-A34A-AEEB4C903E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8505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0A5-BA33-E242-A89A-322125EF8B8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1852-72F2-FC4A-A34A-AEEB4C903E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1794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0A5-BA33-E242-A89A-322125EF8B8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1852-72F2-FC4A-A34A-AEEB4C903E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4473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0A5-BA33-E242-A89A-322125EF8B8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1852-72F2-FC4A-A34A-AEEB4C903E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502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0A5-BA33-E242-A89A-322125EF8B8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1852-72F2-FC4A-A34A-AEEB4C903E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1052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DC0A5-BA33-E242-A89A-322125EF8B8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71852-72F2-FC4A-A34A-AEEB4C903E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223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microsoft.com/office/2007/relationships/hdphoto" Target="../media/hdphoto1.wdp"/><Relationship Id="rId5" Type="http://schemas.openxmlformats.org/officeDocument/2006/relationships/comments" Target="../comments/commen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microsoft.com/office/2007/relationships/hdphoto" Target="../media/hdphoto1.wdp"/><Relationship Id="rId5" Type="http://schemas.openxmlformats.org/officeDocument/2006/relationships/comments" Target="../comments/commen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microsoft.com/office/2007/relationships/hdphoto" Target="../media/hdphoto1.wdp"/><Relationship Id="rId5" Type="http://schemas.openxmlformats.org/officeDocument/2006/relationships/comments" Target="../comments/comment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microsoft.com/office/2007/relationships/hdphoto" Target="../media/hdphoto1.wdp"/><Relationship Id="rId5" Type="http://schemas.openxmlformats.org/officeDocument/2006/relationships/comments" Target="../comments/comment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lassholder for innhold 3" descr="Sydhavsøy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" b="100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kstSylinder 4"/>
          <p:cNvSpPr txBox="1"/>
          <p:nvPr/>
        </p:nvSpPr>
        <p:spPr>
          <a:xfrm>
            <a:off x="2897909" y="762000"/>
            <a:ext cx="25861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smtClean="0"/>
              <a:t>      </a:t>
            </a:r>
            <a:r>
              <a:rPr lang="nb-NO" sz="4800" dirty="0" smtClean="0">
                <a:solidFill>
                  <a:srgbClr val="0000FF"/>
                </a:solidFill>
                <a:latin typeface="Avenir Black Oblique"/>
                <a:cs typeface="Avenir Black Oblique"/>
              </a:rPr>
              <a:t>Marina</a:t>
            </a:r>
            <a:endParaRPr lang="nb-NO" sz="4800" dirty="0">
              <a:solidFill>
                <a:srgbClr val="0000FF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4180603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lassholder for innhold 3" descr="Sydhavsøy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09" b="100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kstSylinder 5"/>
          <p:cNvSpPr txBox="1"/>
          <p:nvPr/>
        </p:nvSpPr>
        <p:spPr>
          <a:xfrm>
            <a:off x="9906000" y="1327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3" name="TekstSylinder 2"/>
          <p:cNvSpPr txBox="1"/>
          <p:nvPr/>
        </p:nvSpPr>
        <p:spPr>
          <a:xfrm>
            <a:off x="325651" y="455934"/>
            <a:ext cx="84669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	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De drømmer alle sammen om Marina,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	De hvisker for seg selv: Marina Mia.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	De smiler blidt og sier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Oh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Marina,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	Nei, ingen andre er så populær.</a:t>
            </a:r>
            <a:endParaRPr lang="nb-NO" sz="36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2932870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lassholder for innhold 3" descr="Sydhavsøy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09" b="100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kstSylinder 5"/>
          <p:cNvSpPr txBox="1"/>
          <p:nvPr/>
        </p:nvSpPr>
        <p:spPr>
          <a:xfrm>
            <a:off x="9906000" y="1327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0" y="274638"/>
            <a:ext cx="9063944" cy="6740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Marina, Marina, Marina,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Se opp for forelskede menn.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Marina, Marina, Marina,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De prøver igjen og igjen.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Løfter vil jeg gi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deg,hør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hva vil de si deg.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Du skal bare ikke gi deg,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oh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no,no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.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Kun en mann kan man elske, si rolig til de sprelske,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Til de glødende rebelske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oh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no,no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</a:t>
            </a:r>
            <a:endParaRPr lang="nb-NO" sz="3600" dirty="0" smtClean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3552803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lassholder for innhold 3" descr="Sydhavsøy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09" b="100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kstSylinder 5"/>
          <p:cNvSpPr txBox="1"/>
          <p:nvPr/>
        </p:nvSpPr>
        <p:spPr>
          <a:xfrm>
            <a:off x="9906000" y="1327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3" name="TekstSylinder 2"/>
          <p:cNvSpPr txBox="1"/>
          <p:nvPr/>
        </p:nvSpPr>
        <p:spPr>
          <a:xfrm>
            <a:off x="162825" y="390800"/>
            <a:ext cx="85239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Og brev på brev ble skrevet til Marina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I alle sammen står Marina Mia.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Og byens postbud hvisker: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oh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Marina,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Nei, ingen andre er så populær.</a:t>
            </a:r>
            <a:endParaRPr lang="nb-NO" sz="36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712730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lassholder for innhold 3" descr="Sydhavsøy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09" b="100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kstSylinder 5"/>
          <p:cNvSpPr txBox="1"/>
          <p:nvPr/>
        </p:nvSpPr>
        <p:spPr>
          <a:xfrm>
            <a:off x="9906000" y="1327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162825" y="184545"/>
            <a:ext cx="8846843" cy="6740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Marina, Marina, Marina,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Se opp for forelskede menn.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Marina, Marina, Marina,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De prøver igjen og igjen.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Løfter vil jeg gi deg, hør hva vil de si deg.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Du skal bare ikke gi deg,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oh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no,no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.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Kun en mann kan man elske, si rolig til de sprelske,</a:t>
            </a:r>
          </a:p>
          <a:p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Til de glødende rebelske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oh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no,no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</a:t>
            </a:r>
            <a:r>
              <a:rPr lang="nb-NO" sz="36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6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no</a:t>
            </a:r>
            <a:endParaRPr lang="nb-NO" sz="3600" dirty="0" smtClean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3986647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201</Words>
  <Application>Microsoft Macintosh PowerPoint</Application>
  <PresentationFormat>Skjermfremvisning (4:3)</PresentationFormat>
  <Paragraphs>29</Paragraphs>
  <Slides>5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6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Svein Arild Soleng</dc:creator>
  <cp:lastModifiedBy>Svein Arild Soleng</cp:lastModifiedBy>
  <cp:revision>8</cp:revision>
  <dcterms:created xsi:type="dcterms:W3CDTF">2016-10-01T12:51:41Z</dcterms:created>
  <dcterms:modified xsi:type="dcterms:W3CDTF">2018-07-04T14:18:19Z</dcterms:modified>
</cp:coreProperties>
</file>