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2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8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536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06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28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5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581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983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33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66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241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44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C26D7-6DB3-5042-90F9-7AF33A1C2969}" type="datetimeFigureOut">
              <a:rPr lang="nb-NO" smtClean="0"/>
              <a:t>19.03.19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AEEF9-6DB1-3F44-872F-3DE057E851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11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274638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kstSylinder 10"/>
          <p:cNvSpPr txBox="1"/>
          <p:nvPr/>
        </p:nvSpPr>
        <p:spPr>
          <a:xfrm>
            <a:off x="307010" y="3784166"/>
            <a:ext cx="8836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48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Kalle Petterson </a:t>
            </a:r>
            <a:r>
              <a:rPr lang="nb-NO" sz="48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och</a:t>
            </a:r>
            <a:r>
              <a:rPr lang="nb-NO" sz="48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48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Josefina</a:t>
            </a:r>
            <a:endParaRPr lang="nb-NO" sz="48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1356597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172016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kstSylinder 10"/>
          <p:cNvSpPr txBox="1"/>
          <p:nvPr/>
        </p:nvSpPr>
        <p:spPr>
          <a:xfrm>
            <a:off x="1449698" y="3784166"/>
            <a:ext cx="658137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79100" y="2472231"/>
            <a:ext cx="904282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Nu jag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sjunga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vill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för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er en liten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liten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</a:t>
            </a: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d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en har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tröstat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mig i livet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mången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mången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</a:t>
            </a: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o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 min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älskogs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korta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lycka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och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om sorgen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och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grå,</a:t>
            </a: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y den minnes Kalle Petterson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ändå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ja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ändå</a:t>
            </a:r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endParaRPr lang="nb-NO" sz="24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endParaRPr lang="nb-NO" sz="24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214216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274638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51191" y="2475874"/>
            <a:ext cx="8777680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Jag var i min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gröna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ungdoms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tjugo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år, </a:t>
            </a:r>
          </a:p>
          <a:p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tjugo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år,</a:t>
            </a:r>
          </a:p>
          <a:p>
            <a:r>
              <a:rPr lang="nb-NO" sz="3200" dirty="0" err="1">
                <a:solidFill>
                  <a:schemeClr val="bg1"/>
                </a:solidFill>
                <a:latin typeface="Avenir Black Oblique"/>
                <a:cs typeface="Avenir Black Oblique"/>
              </a:rPr>
              <a:t>h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var trettisju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och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hadde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krusigt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hår,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krusigt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hår.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Jag var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älskogsoerfaren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jag var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trogen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i min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håg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</a:t>
            </a:r>
          </a:p>
          <a:p>
            <a:r>
              <a:rPr lang="nb-NO" sz="3200" dirty="0" err="1">
                <a:solidFill>
                  <a:schemeClr val="bg1"/>
                </a:solidFill>
                <a:latin typeface="Avenir Black Oblique"/>
                <a:cs typeface="Avenir Black Oblique"/>
              </a:rPr>
              <a:t>h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var falskelig som skum på havets våg, havets våg</a:t>
            </a:r>
          </a:p>
          <a:p>
            <a:r>
              <a:rPr lang="nb-NO" sz="24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endParaRPr lang="nb-NO" sz="24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71742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274638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kstSylinder 10"/>
          <p:cNvSpPr txBox="1"/>
          <p:nvPr/>
        </p:nvSpPr>
        <p:spPr>
          <a:xfrm>
            <a:off x="1449698" y="3784166"/>
            <a:ext cx="658137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02633" y="2735524"/>
            <a:ext cx="92611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Än jag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minns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under vårens blommors dryss</a:t>
            </a: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j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ag av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Josefina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fick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den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första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kyss.</a:t>
            </a:r>
          </a:p>
          <a:p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Och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även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minns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tyvärr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den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vinterkvällens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timma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som</a:t>
            </a:r>
          </a:p>
          <a:p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Josefina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första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gången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inte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kom,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inte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kom.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425083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274638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kstSylinder 10"/>
          <p:cNvSpPr txBox="1"/>
          <p:nvPr/>
        </p:nvSpPr>
        <p:spPr>
          <a:xfrm>
            <a:off x="1449698" y="3784166"/>
            <a:ext cx="658137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65146" y="2777743"/>
            <a:ext cx="889906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Sedan dess så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gick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det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kvällar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tiotals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tiotals</a:t>
            </a:r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j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ag kom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varje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kväll,men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hon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kom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inte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alls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inte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alls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.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Ty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i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midnattstimman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stod med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sorgset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hjärta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kvar,</a:t>
            </a:r>
          </a:p>
          <a:p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Josefina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smekande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annan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kar,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annan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kar.</a:t>
            </a:r>
          </a:p>
          <a:p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endParaRPr lang="nb-NO" sz="24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40540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 descr="Rallare-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0" b="9080"/>
          <a:stretch>
            <a:fillRect/>
          </a:stretch>
        </p:blipFill>
        <p:spPr>
          <a:xfrm>
            <a:off x="102633" y="274638"/>
            <a:ext cx="9041367" cy="64855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kstSylinder 10"/>
          <p:cNvSpPr txBox="1"/>
          <p:nvPr/>
        </p:nvSpPr>
        <p:spPr>
          <a:xfrm>
            <a:off x="1449698" y="3784166"/>
            <a:ext cx="658137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23280" y="2833221"/>
            <a:ext cx="87358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Men i dag så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sjungar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av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hjärtans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fröyd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fallera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jag har ingen fru, men jag er lika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nöyd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fallera.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Ingen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bråkar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kommer, ingen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grälar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när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går,</a:t>
            </a:r>
          </a:p>
          <a:p>
            <a:r>
              <a:rPr lang="nb-NO" sz="3200" dirty="0">
                <a:solidFill>
                  <a:schemeClr val="bg1"/>
                </a:solidFill>
                <a:latin typeface="Avenir Black Oblique"/>
                <a:cs typeface="Avenir Black Oblique"/>
              </a:rPr>
              <a:t>j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ag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ogift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vare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lovad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här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jag står, fallera. 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77241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224</Words>
  <Application>Microsoft Macintosh PowerPoint</Application>
  <PresentationFormat>Skjermfremvisning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17</cp:revision>
  <dcterms:created xsi:type="dcterms:W3CDTF">2016-10-02T06:32:22Z</dcterms:created>
  <dcterms:modified xsi:type="dcterms:W3CDTF">2019-03-19T07:35:09Z</dcterms:modified>
</cp:coreProperties>
</file>