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nb-NO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8" d="100"/>
          <a:sy n="88" d="100"/>
        </p:scale>
        <p:origin x="-1304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566AD-954E-1C40-8A8C-EE4B3C2CE136}" type="datetimeFigureOut">
              <a:rPr lang="nb-NO" smtClean="0"/>
              <a:t>04.07.18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53CCF-0260-534A-8F2F-CAC959758E0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650880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566AD-954E-1C40-8A8C-EE4B3C2CE136}" type="datetimeFigureOut">
              <a:rPr lang="nb-NO" smtClean="0"/>
              <a:t>04.07.18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53CCF-0260-534A-8F2F-CAC959758E0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951244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566AD-954E-1C40-8A8C-EE4B3C2CE136}" type="datetimeFigureOut">
              <a:rPr lang="nb-NO" smtClean="0"/>
              <a:t>04.07.18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53CCF-0260-534A-8F2F-CAC959758E0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862980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566AD-954E-1C40-8A8C-EE4B3C2CE136}" type="datetimeFigureOut">
              <a:rPr lang="nb-NO" smtClean="0"/>
              <a:t>04.07.18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53CCF-0260-534A-8F2F-CAC959758E0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819740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566AD-954E-1C40-8A8C-EE4B3C2CE136}" type="datetimeFigureOut">
              <a:rPr lang="nb-NO" smtClean="0"/>
              <a:t>04.07.18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53CCF-0260-534A-8F2F-CAC959758E0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733343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566AD-954E-1C40-8A8C-EE4B3C2CE136}" type="datetimeFigureOut">
              <a:rPr lang="nb-NO" smtClean="0"/>
              <a:t>04.07.18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53CCF-0260-534A-8F2F-CAC959758E0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478387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566AD-954E-1C40-8A8C-EE4B3C2CE136}" type="datetimeFigureOut">
              <a:rPr lang="nb-NO" smtClean="0"/>
              <a:t>04.07.18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53CCF-0260-534A-8F2F-CAC959758E0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186490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566AD-954E-1C40-8A8C-EE4B3C2CE136}" type="datetimeFigureOut">
              <a:rPr lang="nb-NO" smtClean="0"/>
              <a:t>04.07.18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53CCF-0260-534A-8F2F-CAC959758E0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390234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566AD-954E-1C40-8A8C-EE4B3C2CE136}" type="datetimeFigureOut">
              <a:rPr lang="nb-NO" smtClean="0"/>
              <a:t>04.07.18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53CCF-0260-534A-8F2F-CAC959758E0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7613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566AD-954E-1C40-8A8C-EE4B3C2CE136}" type="datetimeFigureOut">
              <a:rPr lang="nb-NO" smtClean="0"/>
              <a:t>04.07.18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53CCF-0260-534A-8F2F-CAC959758E0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569108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566AD-954E-1C40-8A8C-EE4B3C2CE136}" type="datetimeFigureOut">
              <a:rPr lang="nb-NO" smtClean="0"/>
              <a:t>04.07.18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53CCF-0260-534A-8F2F-CAC959758E0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021014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D566AD-954E-1C40-8A8C-EE4B3C2CE136}" type="datetimeFigureOut">
              <a:rPr lang="nb-NO" smtClean="0"/>
              <a:t>04.07.18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F53CCF-0260-534A-8F2F-CAC959758E0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78534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nb-NO" dirty="0" smtClean="0"/>
              <a:t>                                        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 smtClean="0">
                <a:solidFill>
                  <a:schemeClr val="accent4"/>
                </a:solidFill>
              </a:rPr>
              <a:t>						</a:t>
            </a:r>
            <a:r>
              <a:rPr lang="nb-NO" dirty="0">
                <a:solidFill>
                  <a:schemeClr val="accent4"/>
                </a:solidFill>
              </a:rPr>
              <a:t> </a:t>
            </a:r>
            <a:r>
              <a:rPr lang="nb-NO" sz="6600" dirty="0" smtClean="0">
                <a:solidFill>
                  <a:schemeClr val="accent4"/>
                </a:solidFill>
                <a:latin typeface="Apple Chancery"/>
                <a:cs typeface="Apple Chancery"/>
              </a:rPr>
              <a:t>Hverdag</a:t>
            </a:r>
            <a:endParaRPr lang="nb-NO" sz="6600" dirty="0" smtClean="0">
              <a:solidFill>
                <a:schemeClr val="accent4"/>
              </a:solidFill>
              <a:latin typeface="Apple Chancery"/>
              <a:cs typeface="Apple Chancery"/>
            </a:endParaRPr>
          </a:p>
        </p:txBody>
      </p:sp>
    </p:spTree>
    <p:extLst>
      <p:ext uri="{BB962C8B-B14F-4D97-AF65-F5344CB8AC3E}">
        <p14:creationId xmlns:p14="http://schemas.microsoft.com/office/powerpoint/2010/main" val="38939216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			</a:t>
            </a:r>
            <a:r>
              <a:rPr lang="nb-NO" sz="3600" dirty="0" smtClean="0"/>
              <a:t>	</a:t>
            </a:r>
            <a:r>
              <a:rPr lang="nb-NO" sz="3600" dirty="0" smtClean="0">
                <a:solidFill>
                  <a:schemeClr val="accent4"/>
                </a:solidFill>
                <a:latin typeface="Apple Chancery"/>
                <a:cs typeface="Apple Chancery"/>
              </a:rPr>
              <a:t>Når en </a:t>
            </a:r>
            <a:r>
              <a:rPr lang="nb-NO" sz="3600" dirty="0" err="1" smtClean="0">
                <a:solidFill>
                  <a:schemeClr val="accent4"/>
                </a:solidFill>
                <a:latin typeface="Apple Chancery"/>
                <a:cs typeface="Apple Chancery"/>
              </a:rPr>
              <a:t>morragretten</a:t>
            </a:r>
            <a:r>
              <a:rPr lang="nb-NO" sz="3600" dirty="0" smtClean="0">
                <a:solidFill>
                  <a:schemeClr val="accent4"/>
                </a:solidFill>
                <a:latin typeface="Apple Chancery"/>
                <a:cs typeface="Apple Chancery"/>
              </a:rPr>
              <a:t> unge</a:t>
            </a:r>
          </a:p>
          <a:p>
            <a:pPr marL="0" indent="0">
              <a:buNone/>
            </a:pPr>
            <a:r>
              <a:rPr lang="nb-NO" sz="3600" dirty="0">
                <a:solidFill>
                  <a:schemeClr val="accent4"/>
                </a:solidFill>
                <a:latin typeface="Apple Chancery"/>
                <a:cs typeface="Apple Chancery"/>
              </a:rPr>
              <a:t>	</a:t>
            </a:r>
            <a:r>
              <a:rPr lang="nb-NO" sz="3600" dirty="0" smtClean="0">
                <a:solidFill>
                  <a:schemeClr val="accent4"/>
                </a:solidFill>
                <a:latin typeface="Apple Chancery"/>
                <a:cs typeface="Apple Chancery"/>
              </a:rPr>
              <a:t>		</a:t>
            </a:r>
            <a:r>
              <a:rPr lang="nb-NO" sz="3600" dirty="0">
                <a:solidFill>
                  <a:schemeClr val="accent4"/>
                </a:solidFill>
                <a:latin typeface="Apple Chancery"/>
                <a:cs typeface="Apple Chancery"/>
              </a:rPr>
              <a:t> </a:t>
            </a:r>
            <a:r>
              <a:rPr lang="nb-NO" sz="3600" dirty="0" smtClean="0">
                <a:solidFill>
                  <a:schemeClr val="accent4"/>
                </a:solidFill>
                <a:latin typeface="Apple Chancery"/>
                <a:cs typeface="Apple Chancery"/>
              </a:rPr>
              <a:t>    slår seg vrang og rekker tunge</a:t>
            </a:r>
          </a:p>
          <a:p>
            <a:pPr marL="0" indent="0">
              <a:buNone/>
            </a:pPr>
            <a:r>
              <a:rPr lang="nb-NO" sz="3600" dirty="0">
                <a:solidFill>
                  <a:schemeClr val="accent4"/>
                </a:solidFill>
                <a:latin typeface="Apple Chancery"/>
                <a:cs typeface="Apple Chancery"/>
              </a:rPr>
              <a:t>	</a:t>
            </a:r>
            <a:r>
              <a:rPr lang="nb-NO" sz="3600" dirty="0" smtClean="0">
                <a:solidFill>
                  <a:schemeClr val="accent4"/>
                </a:solidFill>
                <a:latin typeface="Apple Chancery"/>
                <a:cs typeface="Apple Chancery"/>
              </a:rPr>
              <a:t>			og nekter å ta klær og støvler på.</a:t>
            </a:r>
          </a:p>
          <a:p>
            <a:pPr marL="0" indent="0">
              <a:buNone/>
            </a:pPr>
            <a:r>
              <a:rPr lang="nb-NO" sz="3600" dirty="0">
                <a:solidFill>
                  <a:schemeClr val="accent4"/>
                </a:solidFill>
                <a:latin typeface="Apple Chancery"/>
                <a:cs typeface="Apple Chancery"/>
              </a:rPr>
              <a:t>	</a:t>
            </a:r>
            <a:r>
              <a:rPr lang="nb-NO" sz="3600" dirty="0" smtClean="0">
                <a:solidFill>
                  <a:schemeClr val="accent4"/>
                </a:solidFill>
                <a:latin typeface="Apple Chancery"/>
                <a:cs typeface="Apple Chancery"/>
              </a:rPr>
              <a:t>			Når melkeglasset veltes</a:t>
            </a:r>
          </a:p>
          <a:p>
            <a:pPr marL="0" indent="0">
              <a:buNone/>
            </a:pPr>
            <a:r>
              <a:rPr lang="nb-NO" sz="3600" dirty="0">
                <a:solidFill>
                  <a:schemeClr val="accent4"/>
                </a:solidFill>
                <a:latin typeface="Apple Chancery"/>
                <a:cs typeface="Apple Chancery"/>
              </a:rPr>
              <a:t>	</a:t>
            </a:r>
            <a:r>
              <a:rPr lang="nb-NO" sz="3600" dirty="0" smtClean="0">
                <a:solidFill>
                  <a:schemeClr val="accent4"/>
                </a:solidFill>
                <a:latin typeface="Apple Chancery"/>
                <a:cs typeface="Apple Chancery"/>
              </a:rPr>
              <a:t>			og geitostmaten eltes</a:t>
            </a:r>
          </a:p>
          <a:p>
            <a:pPr marL="0" indent="0">
              <a:buNone/>
            </a:pPr>
            <a:r>
              <a:rPr lang="nb-NO" sz="3600" dirty="0">
                <a:solidFill>
                  <a:schemeClr val="accent4"/>
                </a:solidFill>
                <a:latin typeface="Apple Chancery"/>
                <a:cs typeface="Apple Chancery"/>
              </a:rPr>
              <a:t>	</a:t>
            </a:r>
            <a:r>
              <a:rPr lang="nb-NO" sz="3600" dirty="0" smtClean="0">
                <a:solidFill>
                  <a:schemeClr val="accent4"/>
                </a:solidFill>
                <a:latin typeface="Apple Chancery"/>
                <a:cs typeface="Apple Chancery"/>
              </a:rPr>
              <a:t>			mellom fingre som er klønete og små.</a:t>
            </a:r>
            <a:endParaRPr lang="nb-NO" sz="3600" dirty="0">
              <a:solidFill>
                <a:schemeClr val="accent4"/>
              </a:solidFill>
              <a:latin typeface="Apple Chancery"/>
              <a:cs typeface="Apple Chancery"/>
            </a:endParaRPr>
          </a:p>
        </p:txBody>
      </p:sp>
    </p:spTree>
    <p:extLst>
      <p:ext uri="{BB962C8B-B14F-4D97-AF65-F5344CB8AC3E}">
        <p14:creationId xmlns:p14="http://schemas.microsoft.com/office/powerpoint/2010/main" val="21260705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-894737" y="0"/>
            <a:ext cx="11947080" cy="68580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endParaRPr lang="nb-NO" sz="2800" dirty="0" smtClean="0">
              <a:latin typeface="+mj-lt"/>
              <a:cs typeface="Apple Chancery"/>
            </a:endParaRPr>
          </a:p>
          <a:p>
            <a:pPr marL="0" indent="0">
              <a:buNone/>
            </a:pPr>
            <a:r>
              <a:rPr lang="nb-NO" sz="2800" dirty="0" smtClean="0">
                <a:latin typeface="+mj-lt"/>
                <a:cs typeface="Apple Chancery"/>
              </a:rPr>
              <a:t>				</a:t>
            </a:r>
            <a:r>
              <a:rPr lang="nb-NO" sz="3600" dirty="0" smtClean="0">
                <a:solidFill>
                  <a:schemeClr val="accent4"/>
                </a:solidFill>
                <a:latin typeface="Apple Chancery"/>
                <a:cs typeface="Apple Chancery"/>
              </a:rPr>
              <a:t>Så  husk at denne dag må du ta vare på</a:t>
            </a:r>
          </a:p>
          <a:p>
            <a:pPr marL="0" indent="0">
              <a:buNone/>
            </a:pPr>
            <a:r>
              <a:rPr lang="nb-NO" sz="3600" dirty="0">
                <a:solidFill>
                  <a:schemeClr val="accent4"/>
                </a:solidFill>
                <a:latin typeface="Apple Chancery"/>
                <a:cs typeface="Apple Chancery"/>
              </a:rPr>
              <a:t>	</a:t>
            </a:r>
            <a:r>
              <a:rPr lang="nb-NO" sz="3600" dirty="0" smtClean="0">
                <a:solidFill>
                  <a:schemeClr val="accent4"/>
                </a:solidFill>
                <a:latin typeface="Apple Chancery"/>
                <a:cs typeface="Apple Chancery"/>
              </a:rPr>
              <a:t>			den forsvinner mellom fingra dine nå.</a:t>
            </a:r>
          </a:p>
          <a:p>
            <a:pPr marL="0" indent="0">
              <a:buNone/>
            </a:pPr>
            <a:r>
              <a:rPr lang="nb-NO" sz="3600" dirty="0">
                <a:solidFill>
                  <a:schemeClr val="accent4"/>
                </a:solidFill>
                <a:latin typeface="Apple Chancery"/>
                <a:cs typeface="Apple Chancery"/>
              </a:rPr>
              <a:t>	</a:t>
            </a:r>
            <a:r>
              <a:rPr lang="nb-NO" sz="3600" dirty="0" smtClean="0">
                <a:solidFill>
                  <a:schemeClr val="accent4"/>
                </a:solidFill>
                <a:latin typeface="Apple Chancery"/>
                <a:cs typeface="Apple Chancery"/>
              </a:rPr>
              <a:t>			En gang vil du savne slitet,</a:t>
            </a:r>
          </a:p>
          <a:p>
            <a:pPr marL="0" indent="0">
              <a:buNone/>
            </a:pPr>
            <a:r>
              <a:rPr lang="nb-NO" sz="3600" dirty="0">
                <a:solidFill>
                  <a:schemeClr val="accent4"/>
                </a:solidFill>
                <a:latin typeface="Apple Chancery"/>
                <a:cs typeface="Apple Chancery"/>
              </a:rPr>
              <a:t>	</a:t>
            </a:r>
            <a:r>
              <a:rPr lang="nb-NO" sz="3600" dirty="0" smtClean="0">
                <a:solidFill>
                  <a:schemeClr val="accent4"/>
                </a:solidFill>
                <a:latin typeface="Apple Chancery"/>
                <a:cs typeface="Apple Chancery"/>
              </a:rPr>
              <a:t>			da er det for sent å vite</a:t>
            </a:r>
          </a:p>
          <a:p>
            <a:pPr marL="0" indent="0">
              <a:buNone/>
            </a:pPr>
            <a:r>
              <a:rPr lang="nb-NO" sz="3600" dirty="0">
                <a:solidFill>
                  <a:schemeClr val="accent4"/>
                </a:solidFill>
                <a:latin typeface="Apple Chancery"/>
                <a:cs typeface="Apple Chancery"/>
              </a:rPr>
              <a:t>	</a:t>
            </a:r>
            <a:r>
              <a:rPr lang="nb-NO" sz="3600" dirty="0" smtClean="0">
                <a:solidFill>
                  <a:schemeClr val="accent4"/>
                </a:solidFill>
                <a:latin typeface="Apple Chancery"/>
                <a:cs typeface="Apple Chancery"/>
              </a:rPr>
              <a:t>			det er du som gjør din dag og tinning grå</a:t>
            </a:r>
          </a:p>
          <a:p>
            <a:pPr marL="0" indent="0">
              <a:buNone/>
            </a:pPr>
            <a:r>
              <a:rPr lang="nb-NO" sz="2800" dirty="0">
                <a:latin typeface="Apple Chancery"/>
                <a:cs typeface="Apple Chancery"/>
              </a:rPr>
              <a:t>	</a:t>
            </a:r>
            <a:r>
              <a:rPr lang="nb-NO" sz="2800" dirty="0" smtClean="0">
                <a:latin typeface="Apple Chancery"/>
                <a:cs typeface="Apple Chancery"/>
              </a:rPr>
              <a:t>						</a:t>
            </a:r>
          </a:p>
        </p:txBody>
      </p:sp>
    </p:spTree>
    <p:extLst>
      <p:ext uri="{BB962C8B-B14F-4D97-AF65-F5344CB8AC3E}">
        <p14:creationId xmlns:p14="http://schemas.microsoft.com/office/powerpoint/2010/main" val="5477227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-823343" y="0"/>
            <a:ext cx="9967344" cy="68580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				</a:t>
            </a:r>
            <a:r>
              <a:rPr lang="nb-NO" sz="3600" dirty="0" smtClean="0">
                <a:solidFill>
                  <a:schemeClr val="accent4"/>
                </a:solidFill>
                <a:latin typeface="Apple Chancery"/>
                <a:cs typeface="Apple Chancery"/>
              </a:rPr>
              <a:t>Når skrikinga og skrålet</a:t>
            </a:r>
          </a:p>
          <a:p>
            <a:pPr marL="0" indent="0">
              <a:buNone/>
            </a:pPr>
            <a:r>
              <a:rPr lang="nb-NO" sz="3600" dirty="0">
                <a:solidFill>
                  <a:schemeClr val="accent4"/>
                </a:solidFill>
                <a:latin typeface="Apple Chancery"/>
                <a:cs typeface="Apple Chancery"/>
              </a:rPr>
              <a:t>	</a:t>
            </a:r>
            <a:r>
              <a:rPr lang="nb-NO" sz="3600" dirty="0" smtClean="0">
                <a:solidFill>
                  <a:schemeClr val="accent4"/>
                </a:solidFill>
                <a:latin typeface="Apple Chancery"/>
                <a:cs typeface="Apple Chancery"/>
              </a:rPr>
              <a:t>			blir litt mer enn du kan tåle,</a:t>
            </a:r>
          </a:p>
          <a:p>
            <a:pPr marL="0" indent="0">
              <a:buNone/>
            </a:pPr>
            <a:r>
              <a:rPr lang="nb-NO" sz="3600" dirty="0">
                <a:solidFill>
                  <a:schemeClr val="accent4"/>
                </a:solidFill>
                <a:latin typeface="Apple Chancery"/>
                <a:cs typeface="Apple Chancery"/>
              </a:rPr>
              <a:t>	</a:t>
            </a:r>
            <a:r>
              <a:rPr lang="nb-NO" sz="3600" dirty="0" smtClean="0">
                <a:solidFill>
                  <a:schemeClr val="accent4"/>
                </a:solidFill>
                <a:latin typeface="Apple Chancery"/>
                <a:cs typeface="Apple Chancery"/>
              </a:rPr>
              <a:t>			og du kjefter på en glede og en lek.</a:t>
            </a:r>
          </a:p>
          <a:p>
            <a:pPr marL="0" indent="0">
              <a:buNone/>
            </a:pPr>
            <a:r>
              <a:rPr lang="nb-NO" sz="3600" dirty="0">
                <a:solidFill>
                  <a:schemeClr val="accent4"/>
                </a:solidFill>
                <a:latin typeface="Apple Chancery"/>
                <a:cs typeface="Apple Chancery"/>
              </a:rPr>
              <a:t>	</a:t>
            </a:r>
            <a:r>
              <a:rPr lang="nb-NO" sz="3600" dirty="0" smtClean="0">
                <a:solidFill>
                  <a:schemeClr val="accent4"/>
                </a:solidFill>
                <a:latin typeface="Apple Chancery"/>
                <a:cs typeface="Apple Chancery"/>
              </a:rPr>
              <a:t>			Når du har glemt å leve</a:t>
            </a:r>
          </a:p>
          <a:p>
            <a:pPr marL="0" indent="0">
              <a:buNone/>
            </a:pPr>
            <a:r>
              <a:rPr lang="nb-NO" sz="3600" dirty="0">
                <a:solidFill>
                  <a:schemeClr val="accent4"/>
                </a:solidFill>
                <a:latin typeface="Apple Chancery"/>
                <a:cs typeface="Apple Chancery"/>
              </a:rPr>
              <a:t>	</a:t>
            </a:r>
            <a:r>
              <a:rPr lang="nb-NO" sz="3600" dirty="0" smtClean="0">
                <a:solidFill>
                  <a:schemeClr val="accent4"/>
                </a:solidFill>
                <a:latin typeface="Apple Chancery"/>
                <a:cs typeface="Apple Chancery"/>
              </a:rPr>
              <a:t>			midt i hverdagen og strevet,</a:t>
            </a:r>
          </a:p>
          <a:p>
            <a:pPr marL="0" indent="0">
              <a:buNone/>
            </a:pPr>
            <a:r>
              <a:rPr lang="nb-NO" sz="3600" dirty="0">
                <a:solidFill>
                  <a:schemeClr val="accent4"/>
                </a:solidFill>
                <a:latin typeface="Apple Chancery"/>
                <a:cs typeface="Apple Chancery"/>
              </a:rPr>
              <a:t>	</a:t>
            </a:r>
            <a:r>
              <a:rPr lang="nb-NO" sz="3600" dirty="0" smtClean="0">
                <a:solidFill>
                  <a:schemeClr val="accent4"/>
                </a:solidFill>
                <a:latin typeface="Apple Chancery"/>
                <a:cs typeface="Apple Chancery"/>
              </a:rPr>
              <a:t>			og tålmodigheten din har satt sin strek…</a:t>
            </a:r>
          </a:p>
        </p:txBody>
      </p:sp>
    </p:spTree>
    <p:extLst>
      <p:ext uri="{BB962C8B-B14F-4D97-AF65-F5344CB8AC3E}">
        <p14:creationId xmlns:p14="http://schemas.microsoft.com/office/powerpoint/2010/main" val="8827020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-1479227" y="0"/>
            <a:ext cx="10623228" cy="68580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lang="nb-NO" dirty="0" smtClean="0">
              <a:solidFill>
                <a:schemeClr val="accent4"/>
              </a:solidFill>
              <a:latin typeface="Apple Chancery"/>
              <a:cs typeface="Apple Chancery"/>
            </a:endParaRPr>
          </a:p>
          <a:p>
            <a:pPr marL="0" indent="0">
              <a:buNone/>
            </a:pPr>
            <a:endParaRPr lang="nb-NO" dirty="0" smtClean="0">
              <a:solidFill>
                <a:schemeClr val="accent4"/>
              </a:solidFill>
              <a:latin typeface="Apple Chancery"/>
              <a:cs typeface="Apple Chancery"/>
            </a:endParaRPr>
          </a:p>
          <a:p>
            <a:pPr marL="0" indent="0">
              <a:buNone/>
            </a:pPr>
            <a:endParaRPr lang="nb-NO" dirty="0" smtClean="0">
              <a:solidFill>
                <a:schemeClr val="accent4"/>
              </a:solidFill>
              <a:latin typeface="Apple Chancery"/>
              <a:cs typeface="Apple Chancery"/>
            </a:endParaRPr>
          </a:p>
          <a:p>
            <a:pPr marL="0" indent="0">
              <a:buNone/>
            </a:pPr>
            <a:endParaRPr lang="nb-NO" dirty="0" smtClean="0">
              <a:solidFill>
                <a:schemeClr val="accent4"/>
              </a:solidFill>
              <a:latin typeface="Apple Chancery"/>
              <a:cs typeface="Apple Chancery"/>
            </a:endParaRPr>
          </a:p>
          <a:p>
            <a:pPr marL="0" indent="0">
              <a:buNone/>
            </a:pPr>
            <a:r>
              <a:rPr lang="nb-NO" sz="3000" dirty="0" smtClean="0">
                <a:solidFill>
                  <a:schemeClr val="accent4"/>
                </a:solidFill>
                <a:latin typeface="+mj-lt"/>
                <a:cs typeface="Apple Chancery"/>
              </a:rPr>
              <a:t>				</a:t>
            </a:r>
            <a:endParaRPr lang="nb-NO" sz="3000" dirty="0">
              <a:solidFill>
                <a:schemeClr val="accent4"/>
              </a:solidFill>
              <a:latin typeface="+mj-lt"/>
              <a:cs typeface="Apple Chancery"/>
            </a:endParaRPr>
          </a:p>
          <a:p>
            <a:pPr marL="0" indent="0">
              <a:buNone/>
            </a:pPr>
            <a:r>
              <a:rPr lang="nb-NO" sz="3000" dirty="0" smtClean="0">
                <a:solidFill>
                  <a:schemeClr val="accent4"/>
                </a:solidFill>
                <a:latin typeface="+mj-lt"/>
                <a:cs typeface="Apple Chancery"/>
              </a:rPr>
              <a:t>				</a:t>
            </a:r>
            <a:r>
              <a:rPr lang="nb-NO" sz="4600" dirty="0" smtClean="0">
                <a:solidFill>
                  <a:schemeClr val="accent4"/>
                </a:solidFill>
                <a:latin typeface="Apple Chancery"/>
                <a:cs typeface="Apple Chancery"/>
              </a:rPr>
              <a:t>Så husk at denne dag må du ta vare på</a:t>
            </a:r>
          </a:p>
          <a:p>
            <a:pPr marL="0" indent="0">
              <a:buNone/>
            </a:pPr>
            <a:r>
              <a:rPr lang="nb-NO" sz="4600" dirty="0" smtClean="0">
                <a:solidFill>
                  <a:schemeClr val="accent4"/>
                </a:solidFill>
                <a:latin typeface="Apple Chancery"/>
                <a:cs typeface="Apple Chancery"/>
              </a:rPr>
              <a:t>				den forsvinner mellom fingra dine nå.</a:t>
            </a:r>
          </a:p>
          <a:p>
            <a:pPr marL="0" indent="0">
              <a:buNone/>
            </a:pPr>
            <a:r>
              <a:rPr lang="nb-NO" sz="4600" dirty="0" smtClean="0">
                <a:solidFill>
                  <a:schemeClr val="accent4"/>
                </a:solidFill>
                <a:latin typeface="Apple Chancery"/>
                <a:cs typeface="Apple Chancery"/>
              </a:rPr>
              <a:t>				En gang vil du savne slitet,</a:t>
            </a:r>
          </a:p>
          <a:p>
            <a:pPr marL="0" indent="0">
              <a:buNone/>
            </a:pPr>
            <a:r>
              <a:rPr lang="nb-NO" sz="4600" dirty="0" smtClean="0">
                <a:solidFill>
                  <a:schemeClr val="accent4"/>
                </a:solidFill>
                <a:latin typeface="Apple Chancery"/>
                <a:cs typeface="Apple Chancery"/>
              </a:rPr>
              <a:t>				da er det for sent å vite</a:t>
            </a:r>
          </a:p>
          <a:p>
            <a:pPr marL="0" indent="0">
              <a:buNone/>
            </a:pPr>
            <a:r>
              <a:rPr lang="nb-NO" sz="4600" dirty="0" smtClean="0">
                <a:solidFill>
                  <a:schemeClr val="accent4"/>
                </a:solidFill>
                <a:latin typeface="Apple Chancery"/>
                <a:cs typeface="Apple Chancery"/>
              </a:rPr>
              <a:t>				det er du som gjør din dag og tinning grå.</a:t>
            </a:r>
          </a:p>
          <a:p>
            <a:pPr marL="0" indent="0">
              <a:buNone/>
            </a:pPr>
            <a:endParaRPr lang="nb-NO" dirty="0" smtClean="0">
              <a:latin typeface="Apple Chancery"/>
              <a:cs typeface="Apple Chancery"/>
            </a:endParaRP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 smtClean="0"/>
              <a:t>						</a:t>
            </a:r>
          </a:p>
        </p:txBody>
      </p:sp>
    </p:spTree>
    <p:extLst>
      <p:ext uri="{BB962C8B-B14F-4D97-AF65-F5344CB8AC3E}">
        <p14:creationId xmlns:p14="http://schemas.microsoft.com/office/powerpoint/2010/main" val="16433984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			</a:t>
            </a:r>
            <a:r>
              <a:rPr lang="nb-NO" sz="3600" dirty="0" smtClean="0"/>
              <a:t>	</a:t>
            </a:r>
            <a:r>
              <a:rPr lang="nb-NO" sz="3600" dirty="0" smtClean="0">
                <a:solidFill>
                  <a:schemeClr val="accent4"/>
                </a:solidFill>
                <a:latin typeface="Apple Chancery"/>
                <a:cs typeface="Apple Chancery"/>
              </a:rPr>
              <a:t>Du er kysten som de engang seiler fra.</a:t>
            </a:r>
          </a:p>
          <a:p>
            <a:pPr marL="0" indent="0">
              <a:buNone/>
            </a:pPr>
            <a:r>
              <a:rPr lang="nb-NO" sz="3600" dirty="0">
                <a:solidFill>
                  <a:schemeClr val="accent4"/>
                </a:solidFill>
                <a:latin typeface="Apple Chancery"/>
                <a:cs typeface="Apple Chancery"/>
              </a:rPr>
              <a:t>	</a:t>
            </a:r>
            <a:r>
              <a:rPr lang="nb-NO" sz="3600" dirty="0" smtClean="0">
                <a:solidFill>
                  <a:schemeClr val="accent4"/>
                </a:solidFill>
                <a:latin typeface="Apple Chancery"/>
                <a:cs typeface="Apple Chancery"/>
              </a:rPr>
              <a:t>			Si meg hvem er stor og hvem er liten da.</a:t>
            </a:r>
          </a:p>
          <a:p>
            <a:pPr marL="0" indent="0">
              <a:buNone/>
            </a:pPr>
            <a:r>
              <a:rPr lang="nb-NO" sz="3600" dirty="0">
                <a:solidFill>
                  <a:schemeClr val="accent4"/>
                </a:solidFill>
                <a:latin typeface="Apple Chancery"/>
                <a:cs typeface="Apple Chancery"/>
              </a:rPr>
              <a:t>	</a:t>
            </a:r>
            <a:r>
              <a:rPr lang="nb-NO" sz="3600" dirty="0" smtClean="0">
                <a:solidFill>
                  <a:schemeClr val="accent4"/>
                </a:solidFill>
                <a:latin typeface="Apple Chancery"/>
                <a:cs typeface="Apple Chancery"/>
              </a:rPr>
              <a:t>			når fremtidshavet ligger som et speil,</a:t>
            </a:r>
          </a:p>
          <a:p>
            <a:pPr marL="0" indent="0">
              <a:buNone/>
            </a:pPr>
            <a:r>
              <a:rPr lang="nb-NO" sz="3600" dirty="0">
                <a:solidFill>
                  <a:schemeClr val="accent4"/>
                </a:solidFill>
                <a:latin typeface="Apple Chancery"/>
                <a:cs typeface="Apple Chancery"/>
              </a:rPr>
              <a:t>	</a:t>
            </a:r>
            <a:r>
              <a:rPr lang="nb-NO" sz="3600" dirty="0" smtClean="0">
                <a:solidFill>
                  <a:schemeClr val="accent4"/>
                </a:solidFill>
                <a:latin typeface="Apple Chancery"/>
                <a:cs typeface="Apple Chancery"/>
              </a:rPr>
              <a:t>			så blås din medvind inn i deres seil.</a:t>
            </a:r>
          </a:p>
          <a:p>
            <a:pPr marL="0" indent="0">
              <a:buNone/>
            </a:pPr>
            <a:r>
              <a:rPr lang="nb-NO" sz="3600" dirty="0">
                <a:solidFill>
                  <a:schemeClr val="accent4"/>
                </a:solidFill>
                <a:latin typeface="Apple Chancery"/>
                <a:cs typeface="Apple Chancery"/>
              </a:rPr>
              <a:t>	</a:t>
            </a:r>
            <a:r>
              <a:rPr lang="nb-NO" sz="3600" dirty="0" smtClean="0">
                <a:solidFill>
                  <a:schemeClr val="accent4"/>
                </a:solidFill>
                <a:latin typeface="Apple Chancery"/>
                <a:cs typeface="Apple Chancery"/>
              </a:rPr>
              <a:t>			Når </a:t>
            </a:r>
            <a:r>
              <a:rPr lang="nb-NO" sz="3600" dirty="0" err="1" smtClean="0">
                <a:solidFill>
                  <a:schemeClr val="accent4"/>
                </a:solidFill>
                <a:latin typeface="Apple Chancery"/>
                <a:cs typeface="Apple Chancery"/>
              </a:rPr>
              <a:t>lørda´n</a:t>
            </a:r>
            <a:r>
              <a:rPr lang="nb-NO" sz="3600" dirty="0" smtClean="0">
                <a:solidFill>
                  <a:schemeClr val="accent4"/>
                </a:solidFill>
                <a:latin typeface="Apple Chancery"/>
                <a:cs typeface="Apple Chancery"/>
              </a:rPr>
              <a:t> blir til søndag´,</a:t>
            </a:r>
          </a:p>
          <a:p>
            <a:pPr marL="0" indent="0">
              <a:buNone/>
            </a:pPr>
            <a:r>
              <a:rPr lang="nb-NO" sz="3600" dirty="0">
                <a:solidFill>
                  <a:schemeClr val="accent4"/>
                </a:solidFill>
                <a:latin typeface="Apple Chancery"/>
                <a:cs typeface="Apple Chancery"/>
              </a:rPr>
              <a:t>	</a:t>
            </a:r>
            <a:r>
              <a:rPr lang="nb-NO" sz="3600" dirty="0" smtClean="0">
                <a:solidFill>
                  <a:schemeClr val="accent4"/>
                </a:solidFill>
                <a:latin typeface="Apple Chancery"/>
                <a:cs typeface="Apple Chancery"/>
              </a:rPr>
              <a:t>			du ber en stille bønn da</a:t>
            </a:r>
          </a:p>
          <a:p>
            <a:pPr marL="0" indent="0">
              <a:buNone/>
            </a:pPr>
            <a:r>
              <a:rPr lang="nb-NO" sz="3600" dirty="0">
                <a:solidFill>
                  <a:schemeClr val="accent4"/>
                </a:solidFill>
                <a:latin typeface="Apple Chancery"/>
                <a:cs typeface="Apple Chancery"/>
              </a:rPr>
              <a:t>	</a:t>
            </a:r>
            <a:r>
              <a:rPr lang="nb-NO" sz="3600" dirty="0" smtClean="0">
                <a:solidFill>
                  <a:schemeClr val="accent4"/>
                </a:solidFill>
                <a:latin typeface="Apple Chancery"/>
                <a:cs typeface="Apple Chancery"/>
              </a:rPr>
              <a:t>			om at </a:t>
            </a:r>
            <a:r>
              <a:rPr lang="nb-NO" sz="3600" dirty="0" err="1" smtClean="0">
                <a:solidFill>
                  <a:schemeClr val="accent4"/>
                </a:solidFill>
                <a:latin typeface="Apple Chancery"/>
                <a:cs typeface="Apple Chancery"/>
              </a:rPr>
              <a:t>unga</a:t>
            </a:r>
            <a:r>
              <a:rPr lang="nb-NO" sz="3600" dirty="0" smtClean="0">
                <a:solidFill>
                  <a:schemeClr val="accent4"/>
                </a:solidFill>
                <a:latin typeface="Apple Chancery"/>
                <a:cs typeface="Apple Chancery"/>
              </a:rPr>
              <a:t> ikke våkner klokka fem.</a:t>
            </a:r>
          </a:p>
          <a:p>
            <a:pPr marL="0" indent="0">
              <a:buNone/>
            </a:pPr>
            <a:r>
              <a:rPr lang="nb-NO" sz="3600" dirty="0">
                <a:solidFill>
                  <a:schemeClr val="accent4"/>
                </a:solidFill>
                <a:latin typeface="Apple Chancery"/>
                <a:cs typeface="Apple Chancery"/>
              </a:rPr>
              <a:t>	</a:t>
            </a:r>
            <a:r>
              <a:rPr lang="nb-NO" sz="3600" dirty="0" smtClean="0">
                <a:solidFill>
                  <a:schemeClr val="accent4"/>
                </a:solidFill>
                <a:latin typeface="Apple Chancery"/>
                <a:cs typeface="Apple Chancery"/>
              </a:rPr>
              <a:t>			men Vårherre </a:t>
            </a:r>
            <a:r>
              <a:rPr lang="nb-NO" sz="3600" dirty="0" err="1" smtClean="0">
                <a:solidFill>
                  <a:schemeClr val="accent4"/>
                </a:solidFill>
                <a:latin typeface="Apple Chancery"/>
                <a:cs typeface="Apple Chancery"/>
              </a:rPr>
              <a:t>kan´ke</a:t>
            </a:r>
            <a:r>
              <a:rPr lang="nb-NO" sz="3600" dirty="0" smtClean="0">
                <a:solidFill>
                  <a:schemeClr val="accent4"/>
                </a:solidFill>
                <a:latin typeface="Apple Chancery"/>
                <a:cs typeface="Apple Chancery"/>
              </a:rPr>
              <a:t> love</a:t>
            </a:r>
          </a:p>
          <a:p>
            <a:pPr marL="0" indent="0">
              <a:buNone/>
            </a:pPr>
            <a:r>
              <a:rPr lang="nb-NO" sz="3600" dirty="0">
                <a:solidFill>
                  <a:schemeClr val="accent4"/>
                </a:solidFill>
                <a:latin typeface="Apple Chancery"/>
                <a:cs typeface="Apple Chancery"/>
              </a:rPr>
              <a:t>	</a:t>
            </a:r>
            <a:r>
              <a:rPr lang="nb-NO" sz="3600" dirty="0" smtClean="0">
                <a:solidFill>
                  <a:schemeClr val="accent4"/>
                </a:solidFill>
                <a:latin typeface="Apple Chancery"/>
                <a:cs typeface="Apple Chancery"/>
              </a:rPr>
              <a:t>			at du skal kunne sove</a:t>
            </a:r>
          </a:p>
          <a:p>
            <a:pPr marL="0" indent="0">
              <a:buNone/>
            </a:pPr>
            <a:r>
              <a:rPr lang="nb-NO" sz="3600" dirty="0">
                <a:solidFill>
                  <a:schemeClr val="accent4"/>
                </a:solidFill>
                <a:latin typeface="Apple Chancery"/>
                <a:cs typeface="Apple Chancery"/>
              </a:rPr>
              <a:t>	</a:t>
            </a:r>
            <a:r>
              <a:rPr lang="nb-NO" sz="3600" dirty="0" smtClean="0">
                <a:solidFill>
                  <a:schemeClr val="accent4"/>
                </a:solidFill>
                <a:latin typeface="Apple Chancery"/>
                <a:cs typeface="Apple Chancery"/>
              </a:rPr>
              <a:t>			når to små kommer inn med </a:t>
            </a:r>
            <a:r>
              <a:rPr lang="nb-NO" sz="3600" dirty="0" err="1" smtClean="0">
                <a:solidFill>
                  <a:schemeClr val="accent4"/>
                </a:solidFill>
                <a:latin typeface="Apple Chancery"/>
                <a:cs typeface="Apple Chancery"/>
              </a:rPr>
              <a:t>morraklem</a:t>
            </a:r>
            <a:endParaRPr lang="nb-NO" sz="3600" dirty="0" smtClean="0">
              <a:solidFill>
                <a:schemeClr val="accent4"/>
              </a:solidFill>
              <a:latin typeface="Apple Chancery"/>
              <a:cs typeface="Apple Chancery"/>
            </a:endParaRPr>
          </a:p>
        </p:txBody>
      </p:sp>
    </p:spTree>
    <p:extLst>
      <p:ext uri="{BB962C8B-B14F-4D97-AF65-F5344CB8AC3E}">
        <p14:creationId xmlns:p14="http://schemas.microsoft.com/office/powerpoint/2010/main" val="30610902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1</Words>
  <Application>Microsoft Macintosh PowerPoint</Application>
  <PresentationFormat>Skjermfremvisning (4:3)</PresentationFormat>
  <Paragraphs>59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6</vt:i4>
      </vt:variant>
    </vt:vector>
  </HeadingPairs>
  <TitlesOfParts>
    <vt:vector size="7" baseType="lpstr">
      <vt:lpstr>Office-tema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Svein Arild Soleng</dc:creator>
  <cp:lastModifiedBy>Svein Arild Soleng</cp:lastModifiedBy>
  <cp:revision>14</cp:revision>
  <dcterms:created xsi:type="dcterms:W3CDTF">2016-10-02T09:39:58Z</dcterms:created>
  <dcterms:modified xsi:type="dcterms:W3CDTF">2018-07-04T13:07:17Z</dcterms:modified>
</cp:coreProperties>
</file>