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680" y="2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7047-4FD8-2A49-9CEC-8B4B657C5113}" type="datetimeFigureOut">
              <a:rPr lang="nb-NO" smtClean="0"/>
              <a:t>09.03.19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683E-0BC1-D144-8E07-A37549438E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70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7047-4FD8-2A49-9CEC-8B4B657C5113}" type="datetimeFigureOut">
              <a:rPr lang="nb-NO" smtClean="0"/>
              <a:t>09.03.19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683E-0BC1-D144-8E07-A37549438E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417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7047-4FD8-2A49-9CEC-8B4B657C5113}" type="datetimeFigureOut">
              <a:rPr lang="nb-NO" smtClean="0"/>
              <a:t>09.03.19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683E-0BC1-D144-8E07-A37549438E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183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7047-4FD8-2A49-9CEC-8B4B657C5113}" type="datetimeFigureOut">
              <a:rPr lang="nb-NO" smtClean="0"/>
              <a:t>09.03.19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683E-0BC1-D144-8E07-A37549438E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156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7047-4FD8-2A49-9CEC-8B4B657C5113}" type="datetimeFigureOut">
              <a:rPr lang="nb-NO" smtClean="0"/>
              <a:t>09.03.19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683E-0BC1-D144-8E07-A37549438E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734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7047-4FD8-2A49-9CEC-8B4B657C5113}" type="datetimeFigureOut">
              <a:rPr lang="nb-NO" smtClean="0"/>
              <a:t>09.03.19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683E-0BC1-D144-8E07-A37549438E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6934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7047-4FD8-2A49-9CEC-8B4B657C5113}" type="datetimeFigureOut">
              <a:rPr lang="nb-NO" smtClean="0"/>
              <a:t>09.03.19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683E-0BC1-D144-8E07-A37549438E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5913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7047-4FD8-2A49-9CEC-8B4B657C5113}" type="datetimeFigureOut">
              <a:rPr lang="nb-NO" smtClean="0"/>
              <a:t>09.03.19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683E-0BC1-D144-8E07-A37549438E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296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7047-4FD8-2A49-9CEC-8B4B657C5113}" type="datetimeFigureOut">
              <a:rPr lang="nb-NO" smtClean="0"/>
              <a:t>09.03.19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683E-0BC1-D144-8E07-A37549438E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3458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7047-4FD8-2A49-9CEC-8B4B657C5113}" type="datetimeFigureOut">
              <a:rPr lang="nb-NO" smtClean="0"/>
              <a:t>09.03.19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683E-0BC1-D144-8E07-A37549438E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1931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87047-4FD8-2A49-9CEC-8B4B657C5113}" type="datetimeFigureOut">
              <a:rPr lang="nb-NO" smtClean="0"/>
              <a:t>09.03.19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683E-0BC1-D144-8E07-A37549438E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5570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87047-4FD8-2A49-9CEC-8B4B657C5113}" type="datetimeFigureOut">
              <a:rPr lang="nb-NO" smtClean="0"/>
              <a:t>09.03.19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2683E-0BC1-D144-8E07-A37549438E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424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ryter 6.jpg"/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9" b="12539"/>
          <a:stretch>
            <a:fillRect/>
          </a:stretch>
        </p:blipFill>
        <p:spPr>
          <a:xfrm>
            <a:off x="76975" y="89794"/>
            <a:ext cx="9067025" cy="66703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kstSylinder 2"/>
          <p:cNvSpPr txBox="1"/>
          <p:nvPr/>
        </p:nvSpPr>
        <p:spPr>
          <a:xfrm>
            <a:off x="1334234" y="1154491"/>
            <a:ext cx="6885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 smtClean="0">
                <a:solidFill>
                  <a:schemeClr val="bg1"/>
                </a:solidFill>
              </a:rPr>
              <a:t>      </a:t>
            </a:r>
            <a:r>
              <a:rPr lang="nb-NO" sz="4800" dirty="0" smtClean="0">
                <a:solidFill>
                  <a:schemeClr val="bg1"/>
                </a:solidFill>
              </a:rPr>
              <a:t> </a:t>
            </a:r>
            <a:r>
              <a:rPr lang="nb-NO" sz="54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Gryta </a:t>
            </a:r>
            <a:r>
              <a:rPr lang="nb-NO" sz="54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hennar</a:t>
            </a:r>
            <a:r>
              <a:rPr lang="nb-NO" sz="54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mor</a:t>
            </a:r>
            <a:endParaRPr lang="nb-NO" sz="5400" dirty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3810720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ryter 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9" b="12539"/>
          <a:stretch>
            <a:fillRect/>
          </a:stretch>
        </p:blipFill>
        <p:spPr>
          <a:xfrm>
            <a:off x="-368300" y="102622"/>
            <a:ext cx="9512300" cy="69215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kstSylinder 5"/>
          <p:cNvSpPr txBox="1"/>
          <p:nvPr/>
        </p:nvSpPr>
        <p:spPr>
          <a:xfrm>
            <a:off x="-215899" y="692655"/>
            <a:ext cx="946633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3200" dirty="0" smtClean="0">
              <a:solidFill>
                <a:schemeClr val="bg1"/>
              </a:solidFill>
              <a:latin typeface="Avenir Black Oblique"/>
              <a:cs typeface="Avenir Black Oblique"/>
            </a:endParaRPr>
          </a:p>
          <a:p>
            <a:endParaRPr lang="nb-NO" sz="3200" dirty="0">
              <a:solidFill>
                <a:schemeClr val="bg1"/>
              </a:solidFill>
              <a:latin typeface="Avenir Black Oblique"/>
              <a:cs typeface="Avenir Black Oblique"/>
            </a:endParaRP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Blant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ljose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barneminne er gryta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hennar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mor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Ho står på gamle tomter der ville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blomar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gror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He er nok slitt av sleiva, av rust og tidas tann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Men ingen kan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fortelja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som gamle gryta kan</a:t>
            </a:r>
          </a:p>
          <a:p>
            <a:endParaRPr lang="nb-NO" sz="3200" dirty="0">
              <a:solidFill>
                <a:schemeClr val="bg1"/>
              </a:solidFill>
              <a:latin typeface="Avenir Black Oblique"/>
              <a:cs typeface="Avenir Black Oblique"/>
            </a:endParaRP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Gryta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hennar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mor, gryta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hennar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mor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Blant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ljose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barneminne er gryta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hennar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mor</a:t>
            </a:r>
            <a:endParaRPr lang="nb-NO" sz="3200" dirty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3245990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ryter 6.jpg"/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9" b="12539"/>
          <a:stretch>
            <a:fillRect/>
          </a:stretch>
        </p:blipFill>
        <p:spPr>
          <a:xfrm>
            <a:off x="76975" y="89794"/>
            <a:ext cx="9067025" cy="66703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kstSylinder 2"/>
          <p:cNvSpPr txBox="1"/>
          <p:nvPr/>
        </p:nvSpPr>
        <p:spPr>
          <a:xfrm>
            <a:off x="237236" y="1144454"/>
            <a:ext cx="890676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No er det lenge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sidan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og mange år har gått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Far og mor er borte, si kvile har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dei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fått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Men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endå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kan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eg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høyre, ståket kring vårt bord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Då alle skulle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mettast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av gryta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hennar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mor</a:t>
            </a:r>
          </a:p>
          <a:p>
            <a:endParaRPr lang="nb-NO" sz="3200" dirty="0">
              <a:solidFill>
                <a:schemeClr val="bg1"/>
              </a:solidFill>
              <a:latin typeface="Avenir Black Oblique"/>
              <a:cs typeface="Avenir Black Oblique"/>
            </a:endParaRP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Gryta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hennar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mor, gryta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hennar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mor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Blant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ljose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barneminne er gryta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hennar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mor</a:t>
            </a:r>
            <a:endParaRPr lang="nb-NO" sz="3200" dirty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4071855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ryter 6.jpg"/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9" b="12539"/>
          <a:stretch>
            <a:fillRect/>
          </a:stretch>
        </p:blipFill>
        <p:spPr>
          <a:xfrm>
            <a:off x="76975" y="89794"/>
            <a:ext cx="9067025" cy="66703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kstSylinder 2"/>
          <p:cNvSpPr txBox="1"/>
          <p:nvPr/>
        </p:nvSpPr>
        <p:spPr>
          <a:xfrm>
            <a:off x="251191" y="516401"/>
            <a:ext cx="8568356" cy="5016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3200" dirty="0" smtClean="0">
              <a:solidFill>
                <a:schemeClr val="bg1"/>
              </a:solidFill>
              <a:latin typeface="Avenir Black Oblique"/>
              <a:cs typeface="Avenir Black Oblique"/>
            </a:endParaRP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Og 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gryta kan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fortelja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om gode snille far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Som gjennom tunge tider, si bør til gryta bar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I slit for mange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ungar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i solskinn som i frost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Om den som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signar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maten, sjøl fattigmannens kost</a:t>
            </a:r>
          </a:p>
          <a:p>
            <a:endParaRPr lang="nb-NO" sz="3200" dirty="0">
              <a:solidFill>
                <a:schemeClr val="bg1"/>
              </a:solidFill>
              <a:latin typeface="Avenir Black Oblique"/>
              <a:cs typeface="Avenir Black Oblique"/>
            </a:endParaRP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Gryta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hennar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mor, gryta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hennar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mor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Blant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ljose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barneminne er gryta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hennar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mor</a:t>
            </a:r>
            <a:endParaRPr lang="nb-NO" sz="3200" dirty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1648651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ryter 6.jpg"/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9" b="12539"/>
          <a:stretch>
            <a:fillRect/>
          </a:stretch>
        </p:blipFill>
        <p:spPr>
          <a:xfrm>
            <a:off x="76975" y="89794"/>
            <a:ext cx="9067025" cy="66703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kstSylinder 2"/>
          <p:cNvSpPr txBox="1"/>
          <p:nvPr/>
        </p:nvSpPr>
        <p:spPr>
          <a:xfrm>
            <a:off x="355600" y="1263042"/>
            <a:ext cx="868211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Eg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høyrer fuglen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syngja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som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dengång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 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vi                                        var små</a:t>
            </a:r>
            <a:endParaRPr lang="nb-NO" sz="3200" dirty="0" smtClean="0">
              <a:solidFill>
                <a:schemeClr val="bg1"/>
              </a:solidFill>
              <a:latin typeface="Avenir Black Oblique"/>
              <a:cs typeface="Avenir Black Oblique"/>
            </a:endParaRP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Og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himlen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er den same, evig ung og blå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Men 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blant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dei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såre minne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der 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er ei gleda stor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For 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Gud har planta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blomar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, kring gryta 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          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hennar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mor</a:t>
            </a:r>
          </a:p>
          <a:p>
            <a:endParaRPr lang="nb-NO" sz="3200" dirty="0">
              <a:solidFill>
                <a:schemeClr val="bg1"/>
              </a:solidFill>
              <a:latin typeface="Avenir Black Oblique"/>
              <a:cs typeface="Avenir Black Oblique"/>
            </a:endParaRP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Gryta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hennar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mor, gryta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hennar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mor</a:t>
            </a:r>
          </a:p>
          <a:p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Blant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ljose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barneminne er gryta </a:t>
            </a:r>
            <a:r>
              <a:rPr lang="nb-NO" sz="3200" dirty="0" err="1" smtClean="0">
                <a:solidFill>
                  <a:schemeClr val="bg1"/>
                </a:solidFill>
                <a:latin typeface="Avenir Black Oblique"/>
                <a:cs typeface="Avenir Black Oblique"/>
              </a:rPr>
              <a:t>hennar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</a:t>
            </a:r>
            <a:r>
              <a:rPr lang="nb-NO" sz="3200" dirty="0" smtClean="0">
                <a:solidFill>
                  <a:schemeClr val="bg1"/>
                </a:solidFill>
                <a:latin typeface="Avenir Black Oblique"/>
                <a:cs typeface="Avenir Black Oblique"/>
              </a:rPr>
              <a:t>      mor</a:t>
            </a:r>
            <a:endParaRPr lang="nb-NO" sz="3200" dirty="0">
              <a:solidFill>
                <a:schemeClr val="bg1"/>
              </a:solidFill>
              <a:latin typeface="Avenir Black Oblique"/>
              <a:cs typeface="Avenir Black Oblique"/>
            </a:endParaRPr>
          </a:p>
        </p:txBody>
      </p:sp>
    </p:spTree>
    <p:extLst>
      <p:ext uri="{BB962C8B-B14F-4D97-AF65-F5344CB8AC3E}">
        <p14:creationId xmlns:p14="http://schemas.microsoft.com/office/powerpoint/2010/main" val="2474414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215</Words>
  <Application>Microsoft Macintosh PowerPoint</Application>
  <PresentationFormat>Skjermfremvisning (4:3)</PresentationFormat>
  <Paragraphs>32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6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Svein Arild Soleng</dc:creator>
  <cp:lastModifiedBy>Svein Arild Soleng</cp:lastModifiedBy>
  <cp:revision>9</cp:revision>
  <dcterms:created xsi:type="dcterms:W3CDTF">2016-10-03T12:26:08Z</dcterms:created>
  <dcterms:modified xsi:type="dcterms:W3CDTF">2019-03-09T08:59:03Z</dcterms:modified>
</cp:coreProperties>
</file>