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115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805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3670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60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436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358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0367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7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728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24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197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41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kstSylinder 5"/>
          <p:cNvSpPr txBox="1"/>
          <p:nvPr/>
        </p:nvSpPr>
        <p:spPr>
          <a:xfrm>
            <a:off x="2273905" y="1076476"/>
            <a:ext cx="5539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En glad sang……</a:t>
            </a:r>
            <a:endParaRPr lang="nb-NO" sz="4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479052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-15648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953697" y="108857"/>
            <a:ext cx="61681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0000"/>
                </a:solidFill>
                <a:latin typeface="Apple Chancery"/>
              </a:rPr>
              <a:t>Melodi: Vi tar en rungende..</a:t>
            </a:r>
          </a:p>
          <a:p>
            <a:endParaRPr lang="nb-NO" sz="3200" dirty="0" smtClean="0">
              <a:solidFill>
                <a:srgbClr val="FF0000"/>
              </a:solidFill>
            </a:endParaRP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</a:rPr>
              <a:t>Jeg er så glad i dag. Jeg er så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</a:rPr>
              <a:t>Jeg er så glad i dag. Jeg er så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</a:rPr>
              <a:t>Jeg er så glad i dag. Jeg er så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</a:rPr>
              <a:t>Jeg er så glad i dag. Jeg er så glad!</a:t>
            </a:r>
          </a:p>
          <a:p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532889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-15648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995562" y="129495"/>
            <a:ext cx="669123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Melodi: Jeg er havren…</a:t>
            </a:r>
          </a:p>
          <a:p>
            <a:endParaRPr lang="nb-NO" sz="3200" dirty="0">
              <a:solidFill>
                <a:srgbClr val="FF0000"/>
              </a:solidFill>
              <a:latin typeface="Apple Chancery"/>
              <a:cs typeface="Apple Chancery"/>
            </a:endParaRP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Jeg er glad i dag, ja, jeg er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Jeg er glad i dag, ja, jeg er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Jeg er glad i dag, ja, jeg er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Jeg er glad i dag, ja, jeg er glad!</a:t>
            </a:r>
          </a:p>
          <a:p>
            <a:endParaRPr lang="nb-NO" sz="32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endParaRPr lang="nb-NO" sz="3200" dirty="0" smtClean="0">
              <a:solidFill>
                <a:srgbClr val="FF0000"/>
              </a:solidFill>
              <a:latin typeface="Apple Chancery"/>
            </a:endParaRPr>
          </a:p>
          <a:p>
            <a:endParaRPr lang="nb-NO" sz="2000" dirty="0">
              <a:solidFill>
                <a:srgbClr val="FF0000"/>
              </a:solidFill>
              <a:latin typeface="Apple Chancery"/>
            </a:endParaRPr>
          </a:p>
          <a:p>
            <a:endParaRPr lang="nb-NO" sz="2000" dirty="0" smtClean="0">
              <a:solidFill>
                <a:srgbClr val="FF0000"/>
              </a:solidFill>
              <a:latin typeface="Apple Chancery"/>
            </a:endParaRPr>
          </a:p>
          <a:p>
            <a:endParaRPr lang="nb-NO" dirty="0" smtClean="0">
              <a:solidFill>
                <a:srgbClr val="FF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8990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-15648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493184" y="69019"/>
            <a:ext cx="686584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Melodi: Vi vandrer med freidig mot…</a:t>
            </a:r>
          </a:p>
          <a:p>
            <a:endParaRPr lang="nb-NO" sz="3200" dirty="0">
              <a:solidFill>
                <a:srgbClr val="FF0000"/>
              </a:solidFill>
              <a:latin typeface="Apple Chancery"/>
              <a:cs typeface="Apple Chancery"/>
            </a:endParaRP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Jeg er veldig glad i da-ag.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Ja, jeg er veldig glad i dag!                                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Ja, 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jeg e-er så glad i da-ag.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Og du e-er så glad i da-ag!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:/:For nå i dag er jeg så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For jeg er veldig glad i dag! :/: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909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-15648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353633" y="108857"/>
            <a:ext cx="693562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Melodi: Se Norges </a:t>
            </a:r>
            <a:r>
              <a:rPr lang="nb-NO" sz="32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blomsterdal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…</a:t>
            </a:r>
          </a:p>
          <a:p>
            <a:endParaRPr lang="nb-NO" sz="3200" dirty="0" smtClean="0">
              <a:solidFill>
                <a:srgbClr val="FF0000"/>
              </a:solidFill>
              <a:latin typeface="Apple Chancery"/>
              <a:cs typeface="Apple Chancery"/>
            </a:endParaRP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I dag er jeg så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I dag er jeg så glad i dag,</a:t>
            </a:r>
          </a:p>
          <a:p>
            <a:r>
              <a:rPr lang="nb-NO" sz="3200" dirty="0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 dag er jeg så glad, i dag er jeg så glad.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I dag er jeg så glad!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I dag er jeg så glad i dag,  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i dag er jeg så glad, i dag er jeg så glad.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214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117400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590868" y="81114"/>
            <a:ext cx="67542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Melodi: </a:t>
            </a:r>
            <a:r>
              <a:rPr lang="nb-NO" sz="32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Oh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, </a:t>
            </a:r>
            <a:r>
              <a:rPr lang="nb-NO" sz="32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when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nb-NO" sz="32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the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nb-NO" sz="32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saints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….</a:t>
            </a:r>
          </a:p>
          <a:p>
            <a:endParaRPr lang="nb-NO" sz="3200" dirty="0" smtClean="0">
              <a:solidFill>
                <a:srgbClr val="FF0000"/>
              </a:solidFill>
              <a:latin typeface="Apple Chancery"/>
              <a:cs typeface="Apple Chancery"/>
            </a:endParaRP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Vi er så glad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Vi er så glad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Vi er så glad i dag igjen</a:t>
            </a:r>
          </a:p>
          <a:p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Vi er så glad i dag </a:t>
            </a:r>
            <a:r>
              <a:rPr lang="nb-NO" sz="32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igj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-en</a:t>
            </a:r>
          </a:p>
          <a:p>
            <a:r>
              <a:rPr lang="nb-NO" sz="3200" dirty="0">
                <a:solidFill>
                  <a:srgbClr val="FF0000"/>
                </a:solidFill>
                <a:latin typeface="Apple Chancery"/>
                <a:cs typeface="Apple Chancery"/>
              </a:rPr>
              <a:t>v</a:t>
            </a:r>
            <a:r>
              <a:rPr lang="nb-NO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i er så jævla glad i dag!</a:t>
            </a:r>
            <a:endParaRPr lang="nb-NO" sz="32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56620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296</Words>
  <Application>Microsoft Macintosh PowerPoint</Application>
  <PresentationFormat>Skjermfremvisning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10</cp:revision>
  <dcterms:created xsi:type="dcterms:W3CDTF">2016-10-01T07:56:01Z</dcterms:created>
  <dcterms:modified xsi:type="dcterms:W3CDTF">2018-07-04T07:55:01Z</dcterms:modified>
</cp:coreProperties>
</file>