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115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805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670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60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436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35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036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7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72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24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197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9A819-C7A8-9C4F-B22D-380DEB7976AC}" type="datetimeFigureOut">
              <a:rPr lang="nb-NO" smtClean="0"/>
              <a:t>04.07.18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8E92-6981-A24F-9E1D-F97E6CCA2A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1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kstSylinder 5"/>
          <p:cNvSpPr txBox="1"/>
          <p:nvPr/>
        </p:nvSpPr>
        <p:spPr>
          <a:xfrm>
            <a:off x="2273905" y="1076476"/>
            <a:ext cx="5539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latin typeface="Apple Chancery"/>
                <a:cs typeface="Apple Chancery"/>
              </a:rPr>
              <a:t>En glad sang……</a:t>
            </a:r>
            <a:endParaRPr lang="nb-NO" sz="48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47905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786237" y="108857"/>
            <a:ext cx="71030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latin typeface="Apple Chancery"/>
              </a:rPr>
              <a:t>Melodi: Vi tar en rungende..</a:t>
            </a:r>
          </a:p>
          <a:p>
            <a:endParaRPr lang="nb-NO" sz="3200" dirty="0" smtClean="0"/>
          </a:p>
          <a:p>
            <a:r>
              <a:rPr lang="nb-NO" sz="3200" dirty="0" smtClean="0">
                <a:latin typeface="Apple Chancery"/>
              </a:rPr>
              <a:t>Jeg er så glad i dag. Jeg er så glad!</a:t>
            </a:r>
          </a:p>
          <a:p>
            <a:r>
              <a:rPr lang="nb-NO" sz="3200" dirty="0" smtClean="0">
                <a:latin typeface="Apple Chancery"/>
              </a:rPr>
              <a:t>Jeg er så glad i dag. Jeg er så glad!</a:t>
            </a:r>
          </a:p>
          <a:p>
            <a:r>
              <a:rPr lang="nb-NO" sz="3200" dirty="0" smtClean="0">
                <a:latin typeface="Apple Chancery"/>
              </a:rPr>
              <a:t>Jeg er så glad i dag. Jeg er så glad!</a:t>
            </a:r>
          </a:p>
          <a:p>
            <a:r>
              <a:rPr lang="nb-NO" sz="3200" dirty="0" smtClean="0">
                <a:latin typeface="Apple Chancery"/>
              </a:rPr>
              <a:t>Jeg er så glad i dag. Jeg er så glad!</a:t>
            </a:r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532889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869967" y="129495"/>
            <a:ext cx="64611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latin typeface="Apple Chancery"/>
                <a:cs typeface="Apple Chancery"/>
              </a:rPr>
              <a:t>Melodi: Jeg er havren…</a:t>
            </a:r>
          </a:p>
          <a:p>
            <a:endParaRPr lang="nb-NO" sz="3200" dirty="0">
              <a:latin typeface="Apple Chancery"/>
              <a:cs typeface="Apple Chancery"/>
            </a:endParaRPr>
          </a:p>
          <a:p>
            <a:r>
              <a:rPr lang="nb-NO" sz="3200" dirty="0">
                <a:latin typeface="Apple Chancery"/>
                <a:cs typeface="Apple Chancery"/>
              </a:rPr>
              <a:t>J</a:t>
            </a:r>
            <a:r>
              <a:rPr lang="nb-NO" sz="3200" dirty="0" smtClean="0">
                <a:latin typeface="Apple Chancery"/>
                <a:cs typeface="Apple Chancery"/>
              </a:rPr>
              <a:t>eg </a:t>
            </a:r>
            <a:r>
              <a:rPr lang="nb-NO" sz="3200" dirty="0" smtClean="0">
                <a:latin typeface="Apple Chancery"/>
                <a:cs typeface="Apple Chancery"/>
              </a:rPr>
              <a:t>er glad i dag, ja, jeg er glad!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Jeg er glad i dag, ja, jeg er glad!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Jeg er glad i dag, ja, jeg er glad!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Jeg er glad i dag, ja, jeg er glad!</a:t>
            </a:r>
          </a:p>
          <a:p>
            <a:endParaRPr lang="nb-NO" sz="3200" dirty="0">
              <a:latin typeface="Comic Sans MS"/>
              <a:cs typeface="Comic Sans MS"/>
            </a:endParaRPr>
          </a:p>
          <a:p>
            <a:endParaRPr lang="nb-NO" sz="2000" dirty="0" smtClean="0">
              <a:solidFill>
                <a:srgbClr val="FF0000"/>
              </a:solidFill>
              <a:latin typeface="Apple Chancery"/>
            </a:endParaRPr>
          </a:p>
          <a:p>
            <a:endParaRPr lang="nb-NO" sz="2000" dirty="0">
              <a:solidFill>
                <a:srgbClr val="FF0000"/>
              </a:solidFill>
              <a:latin typeface="Apple Chancery"/>
            </a:endParaRPr>
          </a:p>
          <a:p>
            <a:endParaRPr lang="nb-NO" sz="2000" dirty="0" smtClean="0">
              <a:solidFill>
                <a:srgbClr val="FF0000"/>
              </a:solidFill>
              <a:latin typeface="Apple Chancery"/>
            </a:endParaRPr>
          </a:p>
          <a:p>
            <a:endParaRPr lang="nb-NO" dirty="0" smtClean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899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2274662" y="69019"/>
            <a:ext cx="6869338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latin typeface="Apple Chancery"/>
                <a:cs typeface="Apple Chancery"/>
              </a:rPr>
              <a:t>Melodi: Vi vandrer med freidig mot…</a:t>
            </a:r>
          </a:p>
          <a:p>
            <a:endParaRPr lang="nb-NO" sz="3200" dirty="0">
              <a:latin typeface="Apple Chancery"/>
              <a:cs typeface="Apple Chancery"/>
            </a:endParaRPr>
          </a:p>
          <a:p>
            <a:r>
              <a:rPr lang="nb-NO" sz="3200" dirty="0" smtClean="0">
                <a:latin typeface="Apple Chancery"/>
                <a:cs typeface="Apple Chancery"/>
              </a:rPr>
              <a:t>Jeg er veldig glad i da-ag.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Ja, jeg er veldig glad i dag!                                Ja, jeg e-er så glad i da-ag.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Og du e-er så glad i da-ag!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:/:For nå i dag er jeg så glad!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For jeg er veldig glad i dag! :/:</a:t>
            </a:r>
          </a:p>
          <a:p>
            <a:endParaRPr lang="nb-NO" sz="3200" dirty="0" smtClean="0"/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41909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-15648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1618778" y="108857"/>
            <a:ext cx="67821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latin typeface="Apple Chancery"/>
                <a:cs typeface="Apple Chancery"/>
              </a:rPr>
              <a:t>Melodi: Se Norges </a:t>
            </a:r>
            <a:r>
              <a:rPr lang="nb-NO" sz="3200" dirty="0" err="1" smtClean="0">
                <a:latin typeface="Apple Chancery"/>
                <a:cs typeface="Apple Chancery"/>
              </a:rPr>
              <a:t>blomsterdal</a:t>
            </a:r>
            <a:r>
              <a:rPr lang="nb-NO" sz="3200" dirty="0" smtClean="0">
                <a:latin typeface="Apple Chancery"/>
                <a:cs typeface="Apple Chancery"/>
              </a:rPr>
              <a:t>…</a:t>
            </a:r>
          </a:p>
          <a:p>
            <a:endParaRPr lang="nb-NO" sz="3200" dirty="0" smtClean="0">
              <a:latin typeface="Apple Chancery"/>
              <a:cs typeface="Apple Chancery"/>
            </a:endParaRPr>
          </a:p>
          <a:p>
            <a:r>
              <a:rPr lang="nb-NO" sz="3200" dirty="0" smtClean="0">
                <a:latin typeface="Apple Chancery"/>
                <a:cs typeface="Apple Chancery"/>
              </a:rPr>
              <a:t>I dag er jeg så glad!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I dag er jeg så glad i dag,</a:t>
            </a:r>
          </a:p>
          <a:p>
            <a:r>
              <a:rPr lang="nb-NO" sz="3200" dirty="0">
                <a:latin typeface="Apple Chancery"/>
                <a:cs typeface="Apple Chancery"/>
              </a:rPr>
              <a:t>i</a:t>
            </a:r>
            <a:r>
              <a:rPr lang="nb-NO" sz="3200" dirty="0" smtClean="0">
                <a:latin typeface="Apple Chancery"/>
                <a:cs typeface="Apple Chancery"/>
              </a:rPr>
              <a:t> dag er jeg så glad, i dag er jeg så glad.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I dag er jeg så glad!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I dag er jeg så glad i dag,  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i dag er jeg så glad, i dag er jeg så glad.</a:t>
            </a:r>
          </a:p>
          <a:p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394214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glade hender beskåre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r="19528"/>
          <a:stretch>
            <a:fillRect/>
          </a:stretch>
        </p:blipFill>
        <p:spPr>
          <a:xfrm>
            <a:off x="0" y="117400"/>
            <a:ext cx="9144000" cy="6858000"/>
          </a:xfrm>
        </p:spPr>
      </p:pic>
      <p:sp>
        <p:nvSpPr>
          <p:cNvPr id="5" name="TekstSylinder 4"/>
          <p:cNvSpPr txBox="1"/>
          <p:nvPr/>
        </p:nvSpPr>
        <p:spPr>
          <a:xfrm>
            <a:off x="2246752" y="81114"/>
            <a:ext cx="64400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latin typeface="Apple Chancery"/>
                <a:cs typeface="Apple Chancery"/>
              </a:rPr>
              <a:t>Melodi: </a:t>
            </a:r>
            <a:r>
              <a:rPr lang="nb-NO" sz="3200" dirty="0" err="1" smtClean="0">
                <a:latin typeface="Apple Chancery"/>
                <a:cs typeface="Apple Chancery"/>
              </a:rPr>
              <a:t>Oh</a:t>
            </a:r>
            <a:r>
              <a:rPr lang="nb-NO" sz="3200" dirty="0" smtClean="0">
                <a:latin typeface="Apple Chancery"/>
                <a:cs typeface="Apple Chancery"/>
              </a:rPr>
              <a:t>, </a:t>
            </a:r>
            <a:r>
              <a:rPr lang="nb-NO" sz="3200" dirty="0" err="1" smtClean="0">
                <a:latin typeface="Apple Chancery"/>
                <a:cs typeface="Apple Chancery"/>
              </a:rPr>
              <a:t>when</a:t>
            </a:r>
            <a:r>
              <a:rPr lang="nb-NO" sz="3200" dirty="0" smtClean="0">
                <a:latin typeface="Apple Chancery"/>
                <a:cs typeface="Apple Chancery"/>
              </a:rPr>
              <a:t> </a:t>
            </a:r>
            <a:r>
              <a:rPr lang="nb-NO" sz="3200" dirty="0" err="1" smtClean="0">
                <a:latin typeface="Apple Chancery"/>
                <a:cs typeface="Apple Chancery"/>
              </a:rPr>
              <a:t>the</a:t>
            </a:r>
            <a:r>
              <a:rPr lang="nb-NO" sz="3200" dirty="0" smtClean="0">
                <a:latin typeface="Apple Chancery"/>
                <a:cs typeface="Apple Chancery"/>
              </a:rPr>
              <a:t> </a:t>
            </a:r>
            <a:r>
              <a:rPr lang="nb-NO" sz="3200" dirty="0" err="1" smtClean="0">
                <a:latin typeface="Apple Chancery"/>
                <a:cs typeface="Apple Chancery"/>
              </a:rPr>
              <a:t>saints</a:t>
            </a:r>
            <a:r>
              <a:rPr lang="nb-NO" sz="3200" dirty="0" smtClean="0">
                <a:latin typeface="Apple Chancery"/>
                <a:cs typeface="Apple Chancery"/>
              </a:rPr>
              <a:t>….</a:t>
            </a:r>
          </a:p>
          <a:p>
            <a:endParaRPr lang="nb-NO" sz="3200" dirty="0" smtClean="0">
              <a:latin typeface="Apple Chancery"/>
              <a:cs typeface="Apple Chancery"/>
            </a:endParaRPr>
          </a:p>
          <a:p>
            <a:r>
              <a:rPr lang="nb-NO" sz="3200" dirty="0" smtClean="0">
                <a:latin typeface="Apple Chancery"/>
                <a:cs typeface="Apple Chancery"/>
              </a:rPr>
              <a:t>Vi er så glad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Vi er så glad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Vi er så glad i dag igjen</a:t>
            </a:r>
          </a:p>
          <a:p>
            <a:r>
              <a:rPr lang="nb-NO" sz="3200" dirty="0" smtClean="0">
                <a:latin typeface="Apple Chancery"/>
                <a:cs typeface="Apple Chancery"/>
              </a:rPr>
              <a:t>Vi er så glad i dag </a:t>
            </a:r>
            <a:r>
              <a:rPr lang="nb-NO" sz="3200" dirty="0" err="1" smtClean="0">
                <a:latin typeface="Apple Chancery"/>
                <a:cs typeface="Apple Chancery"/>
              </a:rPr>
              <a:t>igj</a:t>
            </a:r>
            <a:r>
              <a:rPr lang="nb-NO" sz="3200" dirty="0" smtClean="0">
                <a:latin typeface="Apple Chancery"/>
                <a:cs typeface="Apple Chancery"/>
              </a:rPr>
              <a:t>-en</a:t>
            </a:r>
          </a:p>
          <a:p>
            <a:r>
              <a:rPr lang="nb-NO" sz="3200" dirty="0">
                <a:latin typeface="Apple Chancery"/>
                <a:cs typeface="Apple Chancery"/>
              </a:rPr>
              <a:t>v</a:t>
            </a:r>
            <a:r>
              <a:rPr lang="nb-NO" sz="3200" dirty="0" smtClean="0">
                <a:latin typeface="Apple Chancery"/>
                <a:cs typeface="Apple Chancery"/>
              </a:rPr>
              <a:t>i er så jævla glad i dag!</a:t>
            </a:r>
            <a:endParaRPr lang="nb-NO" sz="32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56620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296</Words>
  <Application>Microsoft Macintosh PowerPoint</Application>
  <PresentationFormat>Skjermfremvisning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Arild Soleng</dc:creator>
  <cp:lastModifiedBy>Svein Arild Soleng</cp:lastModifiedBy>
  <cp:revision>11</cp:revision>
  <dcterms:created xsi:type="dcterms:W3CDTF">2016-10-01T07:56:01Z</dcterms:created>
  <dcterms:modified xsi:type="dcterms:W3CDTF">2018-07-04T07:49:50Z</dcterms:modified>
</cp:coreProperties>
</file>