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62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B2B71-6C0C-5742-BF8D-3BB4E3DA0D9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CC96C-65DC-F942-9ECD-A7CA20BC0D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30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C96C-65DC-F942-9ECD-A7CA20BC0D3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691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C96C-65DC-F942-9ECD-A7CA20BC0D3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69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C96C-65DC-F942-9ECD-A7CA20BC0D3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691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C96C-65DC-F942-9ECD-A7CA20BC0D3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691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C96C-65DC-F942-9ECD-A7CA20BC0D3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691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62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57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4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82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899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22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27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33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162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0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682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8F9E9-269C-7040-B225-0905122892B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6A924-FA93-0847-808C-A385BE3027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141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DD11-Ullstein-Doris-Da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b="28277"/>
          <a:stretch>
            <a:fillRect/>
          </a:stretch>
        </p:blipFill>
        <p:spPr>
          <a:xfrm>
            <a:off x="141121" y="115450"/>
            <a:ext cx="9002879" cy="66190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kstSylinder 4"/>
          <p:cNvSpPr txBox="1"/>
          <p:nvPr/>
        </p:nvSpPr>
        <p:spPr>
          <a:xfrm>
            <a:off x="4060899" y="3963754"/>
            <a:ext cx="4625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venir Black Oblique"/>
                <a:cs typeface="Avenir Black Oblique"/>
              </a:rPr>
              <a:t>Det som </a:t>
            </a:r>
            <a:r>
              <a:rPr lang="nb-NO" sz="3200" dirty="0" err="1" smtClean="0">
                <a:latin typeface="Avenir Black Oblique"/>
                <a:cs typeface="Avenir Black Oblique"/>
              </a:rPr>
              <a:t>skjer,det</a:t>
            </a:r>
            <a:r>
              <a:rPr lang="nb-NO" sz="3200" dirty="0" smtClean="0">
                <a:latin typeface="Avenir Black Oblique"/>
                <a:cs typeface="Avenir Black Oblique"/>
              </a:rPr>
              <a:t> skjer</a:t>
            </a:r>
          </a:p>
          <a:p>
            <a:r>
              <a:rPr lang="nb-NO" sz="3200" dirty="0">
                <a:latin typeface="Avenir Black Oblique"/>
                <a:cs typeface="Avenir Black Oblique"/>
              </a:rPr>
              <a:t> </a:t>
            </a:r>
            <a:r>
              <a:rPr lang="nb-NO" sz="3200" dirty="0" smtClean="0">
                <a:latin typeface="Avenir Black Oblique"/>
                <a:cs typeface="Avenir Black Oblique"/>
              </a:rPr>
              <a:t> (</a:t>
            </a:r>
            <a:r>
              <a:rPr lang="nb-NO" sz="3200" dirty="0" err="1" smtClean="0">
                <a:latin typeface="Avenir Black Oblique"/>
                <a:cs typeface="Avenir Black Oblique"/>
              </a:rPr>
              <a:t>Que</a:t>
            </a:r>
            <a:r>
              <a:rPr lang="nb-NO" sz="3200" dirty="0" smtClean="0"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latin typeface="Avenir Black Oblique"/>
                <a:cs typeface="Avenir Black Oblique"/>
              </a:rPr>
              <a:t>Será</a:t>
            </a:r>
            <a:r>
              <a:rPr lang="nb-NO" sz="3200" dirty="0" smtClean="0">
                <a:latin typeface="Avenir Black Oblique"/>
                <a:cs typeface="Avenir Black Oblique"/>
              </a:rPr>
              <a:t> </a:t>
            </a:r>
            <a:r>
              <a:rPr lang="nb-NO" sz="3200" dirty="0" err="1" smtClean="0">
                <a:latin typeface="Avenir Black Oblique"/>
                <a:cs typeface="Avenir Black Oblique"/>
              </a:rPr>
              <a:t>Será</a:t>
            </a:r>
            <a:r>
              <a:rPr lang="nb-NO" sz="3200" dirty="0" smtClean="0">
                <a:latin typeface="Avenir Black Oblique"/>
                <a:cs typeface="Avenir Black Oblique"/>
              </a:rPr>
              <a:t>)</a:t>
            </a:r>
            <a:endParaRPr lang="nb-NO" sz="3200" dirty="0"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740248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DD11-Ullstein-Doris-Day.jpg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b="28277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457200" y="167481"/>
            <a:ext cx="8497571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>
                <a:solidFill>
                  <a:srgbClr val="FF0000"/>
                </a:solidFill>
              </a:rPr>
              <a:t>Da jeg var bare fire år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Spurte jeg mamma;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Blir jeg som deg?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Vil jeg bli vakker?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Vil jeg bli rik?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Mamma, hun svarte meg;</a:t>
            </a:r>
          </a:p>
          <a:p>
            <a:endParaRPr lang="nb-NO" sz="3600" dirty="0">
              <a:solidFill>
                <a:srgbClr val="FF0000"/>
              </a:solidFill>
            </a:endParaRPr>
          </a:p>
          <a:p>
            <a:r>
              <a:rPr lang="nb-NO" sz="3600" dirty="0" err="1" smtClean="0">
                <a:solidFill>
                  <a:srgbClr val="FF0000"/>
                </a:solidFill>
              </a:rPr>
              <a:t>Que</a:t>
            </a:r>
            <a:r>
              <a:rPr lang="nb-NO" sz="3600" dirty="0" smtClean="0">
                <a:solidFill>
                  <a:srgbClr val="FF0000"/>
                </a:solidFill>
              </a:rPr>
              <a:t> </a:t>
            </a:r>
            <a:r>
              <a:rPr lang="nb-NO" sz="3600" dirty="0" err="1" smtClean="0">
                <a:solidFill>
                  <a:srgbClr val="FF0000"/>
                </a:solidFill>
              </a:rPr>
              <a:t>Será</a:t>
            </a:r>
            <a:r>
              <a:rPr lang="nb-NO" sz="3600" dirty="0" smtClean="0">
                <a:solidFill>
                  <a:srgbClr val="FF0000"/>
                </a:solidFill>
              </a:rPr>
              <a:t> </a:t>
            </a:r>
            <a:r>
              <a:rPr lang="nb-NO" sz="3600" dirty="0" err="1" smtClean="0">
                <a:solidFill>
                  <a:srgbClr val="FF0000"/>
                </a:solidFill>
              </a:rPr>
              <a:t>Será</a:t>
            </a:r>
            <a:endParaRPr lang="nb-NO" sz="3600" dirty="0" smtClean="0">
              <a:solidFill>
                <a:srgbClr val="FF0000"/>
              </a:solidFill>
            </a:endParaRPr>
          </a:p>
          <a:p>
            <a:r>
              <a:rPr lang="nb-NO" sz="3600" dirty="0" smtClean="0">
                <a:solidFill>
                  <a:srgbClr val="FF0000"/>
                </a:solidFill>
              </a:rPr>
              <a:t>Jeg kan ikke si deg mer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Hva fremtiden din kan bli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Hva den enn kan gi</a:t>
            </a:r>
          </a:p>
          <a:p>
            <a:r>
              <a:rPr lang="nb-NO" sz="3600" dirty="0" smtClean="0">
                <a:solidFill>
                  <a:srgbClr val="FF0000"/>
                </a:solidFill>
              </a:rPr>
              <a:t>Det som skjer, det skjer</a:t>
            </a:r>
            <a:endParaRPr lang="nb-NO" sz="3600" dirty="0">
              <a:solidFill>
                <a:srgbClr val="FF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862937" y="16932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816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DD11-Ullstein-Doris-Day.jpg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b="28277"/>
          <a:stretch>
            <a:fillRect/>
          </a:stretch>
        </p:blipFill>
        <p:spPr>
          <a:xfrm>
            <a:off x="0" y="171987"/>
            <a:ext cx="9144000" cy="66860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09326" y="1417638"/>
            <a:ext cx="8721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</a:rPr>
              <a:t>Da jeg på skolen en dag sa;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Kjære frøken hva skal jeg bli?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Skal jeg bli lege?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Eller frisør?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Hørte jeg henne si;</a:t>
            </a:r>
          </a:p>
          <a:p>
            <a:endParaRPr lang="nb-NO" sz="3200" dirty="0">
              <a:solidFill>
                <a:srgbClr val="FF0000"/>
              </a:solidFill>
            </a:endParaRPr>
          </a:p>
          <a:p>
            <a:r>
              <a:rPr lang="nb-NO" sz="3200" dirty="0" err="1" smtClean="0">
                <a:solidFill>
                  <a:srgbClr val="FF0000"/>
                </a:solidFill>
              </a:rPr>
              <a:t>Que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endParaRPr lang="nb-NO" sz="3200" dirty="0" smtClean="0">
              <a:solidFill>
                <a:srgbClr val="FF0000"/>
              </a:solidFill>
            </a:endParaRPr>
          </a:p>
          <a:p>
            <a:r>
              <a:rPr lang="nb-NO" sz="3200" dirty="0" smtClean="0">
                <a:solidFill>
                  <a:srgbClr val="FF0000"/>
                </a:solidFill>
              </a:rPr>
              <a:t>Jeg kan ikke si deg mer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fremtiden din kan bli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den enn kan gi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Det som skjer, det skjer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4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DD11-Ullstein-Doris-Day.jpg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b="28277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37235" y="460573"/>
            <a:ext cx="8707907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</a:rPr>
              <a:t>Da jeg ble stor og fikk en venn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Visket jeg stille;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tror du nå?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Vil alltid lykken</a:t>
            </a:r>
          </a:p>
          <a:p>
            <a:r>
              <a:rPr lang="nb-NO" sz="3200" dirty="0">
                <a:solidFill>
                  <a:srgbClr val="FF0000"/>
                </a:solidFill>
              </a:rPr>
              <a:t>s</a:t>
            </a:r>
            <a:r>
              <a:rPr lang="nb-NO" sz="3200" dirty="0" smtClean="0">
                <a:solidFill>
                  <a:srgbClr val="FF0000"/>
                </a:solidFill>
              </a:rPr>
              <a:t>mile til oss?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Svarte min venn som så;</a:t>
            </a:r>
          </a:p>
          <a:p>
            <a:endParaRPr lang="nb-NO" sz="3200" dirty="0">
              <a:solidFill>
                <a:srgbClr val="FF0000"/>
              </a:solidFill>
            </a:endParaRPr>
          </a:p>
          <a:p>
            <a:r>
              <a:rPr lang="nb-NO" sz="3200" dirty="0" err="1" smtClean="0">
                <a:solidFill>
                  <a:srgbClr val="FF0000"/>
                </a:solidFill>
              </a:rPr>
              <a:t>Que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endParaRPr lang="nb-NO" sz="3200" dirty="0" smtClean="0">
              <a:solidFill>
                <a:srgbClr val="FF0000"/>
              </a:solidFill>
            </a:endParaRPr>
          </a:p>
          <a:p>
            <a:r>
              <a:rPr lang="nb-NO" sz="3200" dirty="0" smtClean="0">
                <a:solidFill>
                  <a:srgbClr val="FF0000"/>
                </a:solidFill>
              </a:rPr>
              <a:t>Jeg kan ikke si deg mer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fremtiden din kan bli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den enn kan gi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Det som skjer, det skjer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02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DD11-Ullstein-Doris-Day.jpg"/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b="28277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37235" y="1102585"/>
            <a:ext cx="87916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</a:rPr>
              <a:t>Nå har jeg selv fått barn som spør;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Blir jeg som mamma, eller som far?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Vil jeg bli vakker?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Vil jeg bli rik?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Får de et velkjent svar;</a:t>
            </a:r>
          </a:p>
          <a:p>
            <a:endParaRPr lang="nb-NO" sz="3200" dirty="0">
              <a:solidFill>
                <a:srgbClr val="FF0000"/>
              </a:solidFill>
            </a:endParaRPr>
          </a:p>
          <a:p>
            <a:r>
              <a:rPr lang="nb-NO" sz="3200" dirty="0" err="1" smtClean="0">
                <a:solidFill>
                  <a:srgbClr val="FF0000"/>
                </a:solidFill>
              </a:rPr>
              <a:t>Que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r>
              <a:rPr lang="nb-NO" sz="3200" dirty="0" smtClean="0">
                <a:solidFill>
                  <a:srgbClr val="FF0000"/>
                </a:solidFill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</a:rPr>
              <a:t>Será</a:t>
            </a:r>
            <a:endParaRPr lang="nb-NO" sz="3200" dirty="0" smtClean="0">
              <a:solidFill>
                <a:srgbClr val="FF0000"/>
              </a:solidFill>
            </a:endParaRPr>
          </a:p>
          <a:p>
            <a:r>
              <a:rPr lang="nb-NO" sz="3200" dirty="0" smtClean="0">
                <a:solidFill>
                  <a:srgbClr val="FF0000"/>
                </a:solidFill>
              </a:rPr>
              <a:t>Jeg kan ikke si deg mer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fremtiden din kan bli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Hva den enn kan gi</a:t>
            </a:r>
          </a:p>
          <a:p>
            <a:r>
              <a:rPr lang="nb-NO" sz="3200" dirty="0" smtClean="0">
                <a:solidFill>
                  <a:srgbClr val="FF0000"/>
                </a:solidFill>
              </a:rPr>
              <a:t>Det som skjer, det skjer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8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240</Words>
  <Application>Microsoft Macintosh PowerPoint</Application>
  <PresentationFormat>Skjermfremvisning (4:3)</PresentationFormat>
  <Paragraphs>53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9</cp:revision>
  <dcterms:created xsi:type="dcterms:W3CDTF">2016-10-02T11:48:14Z</dcterms:created>
  <dcterms:modified xsi:type="dcterms:W3CDTF">2018-07-04T07:13:16Z</dcterms:modified>
</cp:coreProperties>
</file>