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vein Arild Soleng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commentAuthors" Target="commentAuthors.xml"/><Relationship Id="rId1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09:29:15.692" idx="1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09:29:15.692" idx="2">
    <p:pos x="10" y="1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09:29:15.692" idx="3">
    <p:pos x="10" y="1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09:29:15.692" idx="4">
    <p:pos x="10" y="10"/>
    <p:text/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0-01T09:29:15.692" idx="5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00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133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711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998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16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281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2722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5610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791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14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9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B6C11-58EF-F04B-90B3-01CFD41E9D32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0C2A1-9C57-C94F-BD74-21B6CCBA24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4655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comments" Target="../comments/comment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comments" Target="../comments/comment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comments" Target="../comments/comment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jens-book-jenssen-det-er-lov-aa-vaere-bli-c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1" b="22281"/>
          <a:stretch>
            <a:fillRect/>
          </a:stretch>
        </p:blipFill>
        <p:spPr>
          <a:xfrm>
            <a:off x="0" y="122418"/>
            <a:ext cx="9059333" cy="6761238"/>
          </a:xfrm>
        </p:spPr>
      </p:pic>
    </p:spTree>
    <p:extLst>
      <p:ext uri="{BB962C8B-B14F-4D97-AF65-F5344CB8AC3E}">
        <p14:creationId xmlns:p14="http://schemas.microsoft.com/office/powerpoint/2010/main" val="2849555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jens-book-jenssen-det-er-lov-aa-vaere-bli-c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81" b="22281"/>
          <a:stretch>
            <a:fillRect/>
          </a:stretch>
        </p:blipFill>
        <p:spPr>
          <a:xfrm>
            <a:off x="0" y="96762"/>
            <a:ext cx="9059333" cy="6761238"/>
          </a:xfrm>
        </p:spPr>
      </p:pic>
      <p:sp>
        <p:nvSpPr>
          <p:cNvPr id="5" name="TekstSylinder 4"/>
          <p:cNvSpPr txBox="1"/>
          <p:nvPr/>
        </p:nvSpPr>
        <p:spPr>
          <a:xfrm>
            <a:off x="762000" y="1200282"/>
            <a:ext cx="71365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chemeClr val="bg1"/>
                </a:solidFill>
              </a:rPr>
              <a:t>Det er lov å være bli´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Du kan si det du vil si.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Og fortelle fritt om alt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du følte falskt og galt.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Du kan reise rundt og si: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er lov å være blid´</a:t>
            </a:r>
            <a:endParaRPr lang="nb-NO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659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jens-book-jenssen-det-er-lov-aa-vaere-bli-c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81" b="22281"/>
          <a:stretch>
            <a:fillRect/>
          </a:stretch>
        </p:blipFill>
        <p:spPr>
          <a:xfrm>
            <a:off x="0" y="96762"/>
            <a:ext cx="9059333" cy="6761238"/>
          </a:xfrm>
        </p:spPr>
      </p:pic>
      <p:sp>
        <p:nvSpPr>
          <p:cNvPr id="5" name="TekstSylinder 4"/>
          <p:cNvSpPr txBox="1"/>
          <p:nvPr/>
        </p:nvSpPr>
        <p:spPr>
          <a:xfrm>
            <a:off x="697749" y="530357"/>
            <a:ext cx="7856653" cy="6432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chemeClr val="bg1"/>
                </a:solidFill>
              </a:rPr>
              <a:t>I fra krigens trange tider</a:t>
            </a:r>
          </a:p>
          <a:p>
            <a:r>
              <a:rPr lang="nb-NO" sz="4800" dirty="0">
                <a:solidFill>
                  <a:schemeClr val="bg1"/>
                </a:solidFill>
              </a:rPr>
              <a:t>h</a:t>
            </a:r>
            <a:r>
              <a:rPr lang="nb-NO" sz="4800" dirty="0" smtClean="0">
                <a:solidFill>
                  <a:schemeClr val="bg1"/>
                </a:solidFill>
              </a:rPr>
              <a:t>ar vi lært oss sent omsider</a:t>
            </a:r>
          </a:p>
          <a:p>
            <a:r>
              <a:rPr lang="nb-NO" sz="4800" dirty="0">
                <a:solidFill>
                  <a:schemeClr val="bg1"/>
                </a:solidFill>
              </a:rPr>
              <a:t>h</a:t>
            </a:r>
            <a:r>
              <a:rPr lang="nb-NO" sz="4800" dirty="0" smtClean="0">
                <a:solidFill>
                  <a:schemeClr val="bg1"/>
                </a:solidFill>
              </a:rPr>
              <a:t>va som er den rette lykke</a:t>
            </a:r>
          </a:p>
          <a:p>
            <a:r>
              <a:rPr lang="nb-NO" sz="4800" dirty="0">
                <a:solidFill>
                  <a:schemeClr val="bg1"/>
                </a:solidFill>
              </a:rPr>
              <a:t>n</a:t>
            </a:r>
            <a:r>
              <a:rPr lang="nb-NO" sz="4800" dirty="0" smtClean="0">
                <a:solidFill>
                  <a:schemeClr val="bg1"/>
                </a:solidFill>
              </a:rPr>
              <a:t>år det kommer til et stykke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Er det det å spytte ut</a:t>
            </a:r>
          </a:p>
          <a:p>
            <a:r>
              <a:rPr lang="nb-NO" sz="4800" dirty="0">
                <a:solidFill>
                  <a:schemeClr val="bg1"/>
                </a:solidFill>
              </a:rPr>
              <a:t>a</a:t>
            </a:r>
            <a:r>
              <a:rPr lang="nb-NO" sz="4800" dirty="0" smtClean="0">
                <a:solidFill>
                  <a:schemeClr val="bg1"/>
                </a:solidFill>
              </a:rPr>
              <a:t>lt vi led av sorg og sut</a:t>
            </a:r>
          </a:p>
          <a:p>
            <a:r>
              <a:rPr lang="nb-NO" sz="4800" dirty="0">
                <a:solidFill>
                  <a:schemeClr val="bg1"/>
                </a:solidFill>
              </a:rPr>
              <a:t>e</a:t>
            </a:r>
            <a:r>
              <a:rPr lang="nb-NO" sz="4800" dirty="0" smtClean="0">
                <a:solidFill>
                  <a:schemeClr val="bg1"/>
                </a:solidFill>
              </a:rPr>
              <a:t>ller er det kanskje det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At det nå er lov å le </a:t>
            </a:r>
          </a:p>
          <a:p>
            <a:endParaRPr lang="nb-NO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99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jens-book-jenssen-det-er-lov-aa-vaere-bli-c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81" b="22281"/>
          <a:stretch>
            <a:fillRect/>
          </a:stretch>
        </p:blipFill>
        <p:spPr>
          <a:xfrm>
            <a:off x="0" y="96762"/>
            <a:ext cx="9059333" cy="6761238"/>
          </a:xfrm>
        </p:spPr>
      </p:pic>
      <p:sp>
        <p:nvSpPr>
          <p:cNvPr id="5" name="TekstSylinder 4"/>
          <p:cNvSpPr txBox="1"/>
          <p:nvPr/>
        </p:nvSpPr>
        <p:spPr>
          <a:xfrm>
            <a:off x="762000" y="739708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chemeClr val="bg1"/>
                </a:solidFill>
              </a:rPr>
              <a:t>Det er lov å være bli´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Du kan si det du vil si.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Og fortelle fritt om alt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du følte falskt og galt.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Du kan reise rundt og si: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er lov å være blid´</a:t>
            </a:r>
            <a:endParaRPr lang="nb-NO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4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jens-book-jenssen-det-er-lov-aa-vaere-bli-c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81" b="22281"/>
          <a:stretch>
            <a:fillRect/>
          </a:stretch>
        </p:blipFill>
        <p:spPr>
          <a:xfrm>
            <a:off x="0" y="96762"/>
            <a:ext cx="9059333" cy="6761238"/>
          </a:xfrm>
        </p:spPr>
      </p:pic>
      <p:sp>
        <p:nvSpPr>
          <p:cNvPr id="5" name="TekstSylinder 4"/>
          <p:cNvSpPr txBox="1"/>
          <p:nvPr/>
        </p:nvSpPr>
        <p:spPr>
          <a:xfrm>
            <a:off x="686701" y="683881"/>
            <a:ext cx="779240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chemeClr val="bg1"/>
                </a:solidFill>
              </a:rPr>
              <a:t>Vi må nå få lov å bruke</a:t>
            </a:r>
          </a:p>
          <a:p>
            <a:r>
              <a:rPr lang="nb-NO" sz="4800" dirty="0">
                <a:solidFill>
                  <a:schemeClr val="bg1"/>
                </a:solidFill>
              </a:rPr>
              <a:t>h</a:t>
            </a:r>
            <a:r>
              <a:rPr lang="nb-NO" sz="4800" dirty="0" smtClean="0">
                <a:solidFill>
                  <a:schemeClr val="bg1"/>
                </a:solidFill>
              </a:rPr>
              <a:t>vert minutt ja hver en uke</a:t>
            </a:r>
          </a:p>
          <a:p>
            <a:r>
              <a:rPr lang="nb-NO" sz="4800" dirty="0">
                <a:solidFill>
                  <a:schemeClr val="bg1"/>
                </a:solidFill>
              </a:rPr>
              <a:t>v</a:t>
            </a:r>
            <a:r>
              <a:rPr lang="nb-NO" sz="4800" dirty="0" smtClean="0">
                <a:solidFill>
                  <a:schemeClr val="bg1"/>
                </a:solidFill>
              </a:rPr>
              <a:t>ed å vise hva vi pønsker</a:t>
            </a:r>
          </a:p>
          <a:p>
            <a:r>
              <a:rPr lang="nb-NO" sz="4800" dirty="0">
                <a:solidFill>
                  <a:schemeClr val="bg1"/>
                </a:solidFill>
              </a:rPr>
              <a:t>p</a:t>
            </a:r>
            <a:r>
              <a:rPr lang="nb-NO" sz="4800" dirty="0" smtClean="0">
                <a:solidFill>
                  <a:schemeClr val="bg1"/>
                </a:solidFill>
              </a:rPr>
              <a:t>å å utrette å ønske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er godt å bli det kvitt</a:t>
            </a:r>
          </a:p>
          <a:p>
            <a:r>
              <a:rPr lang="nb-NO" sz="4800" dirty="0">
                <a:solidFill>
                  <a:schemeClr val="bg1"/>
                </a:solidFill>
              </a:rPr>
              <a:t>d</a:t>
            </a:r>
            <a:r>
              <a:rPr lang="nb-NO" sz="4800" dirty="0" smtClean="0">
                <a:solidFill>
                  <a:schemeClr val="bg1"/>
                </a:solidFill>
              </a:rPr>
              <a:t>et som tynger sinnet ditt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Fint å atter kunne si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er skjønt å være fri</a:t>
            </a:r>
            <a:endParaRPr lang="nb-NO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120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jens-book-jenssen-det-er-lov-aa-vaere-bli-c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81" b="22281"/>
          <a:stretch>
            <a:fillRect/>
          </a:stretch>
        </p:blipFill>
        <p:spPr>
          <a:xfrm>
            <a:off x="0" y="96762"/>
            <a:ext cx="9059333" cy="6761238"/>
          </a:xfrm>
        </p:spPr>
      </p:pic>
      <p:sp>
        <p:nvSpPr>
          <p:cNvPr id="5" name="TekstSylinder 4"/>
          <p:cNvSpPr txBox="1"/>
          <p:nvPr/>
        </p:nvSpPr>
        <p:spPr>
          <a:xfrm>
            <a:off x="762000" y="446616"/>
            <a:ext cx="7924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800" dirty="0" smtClean="0">
              <a:solidFill>
                <a:schemeClr val="bg1"/>
              </a:solidFill>
            </a:endParaRPr>
          </a:p>
          <a:p>
            <a:r>
              <a:rPr lang="nb-NO" sz="4800" dirty="0" smtClean="0">
                <a:solidFill>
                  <a:schemeClr val="bg1"/>
                </a:solidFill>
              </a:rPr>
              <a:t>Det </a:t>
            </a:r>
            <a:r>
              <a:rPr lang="nb-NO" sz="4800" dirty="0" smtClean="0">
                <a:solidFill>
                  <a:schemeClr val="bg1"/>
                </a:solidFill>
              </a:rPr>
              <a:t>er lov å være bli´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Du kan si det du vil si.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Og fortelle fritt om alt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du følte falskt og galt.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Du kan reise rundt og si:</a:t>
            </a:r>
          </a:p>
          <a:p>
            <a:r>
              <a:rPr lang="nb-NO" sz="4800" dirty="0" smtClean="0">
                <a:solidFill>
                  <a:schemeClr val="bg1"/>
                </a:solidFill>
              </a:rPr>
              <a:t>Det er lov å være blid´</a:t>
            </a:r>
            <a:endParaRPr lang="nb-NO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35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218</Words>
  <Application>Microsoft Macintosh PowerPoint</Application>
  <PresentationFormat>Skjermfremvisning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9</cp:revision>
  <dcterms:created xsi:type="dcterms:W3CDTF">2016-10-01T07:26:46Z</dcterms:created>
  <dcterms:modified xsi:type="dcterms:W3CDTF">2018-07-04T06:58:12Z</dcterms:modified>
</cp:coreProperties>
</file>