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61" r:id="rId4"/>
    <p:sldId id="262" r:id="rId5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2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315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2838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2680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85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9172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7556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9928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4376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9507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7079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250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13468-864B-0D47-989F-1BFD9D25690D}" type="datetimeFigureOut">
              <a:rPr lang="nb-NO" smtClean="0"/>
              <a:t>03.07.18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F9283-757F-8743-ACF4-72D8138DA0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31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brudepar00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3" b="1567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544287" y="3955143"/>
            <a:ext cx="8142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smtClean="0"/>
              <a:t>           </a:t>
            </a:r>
            <a:r>
              <a:rPr lang="nb-NO" sz="4800" dirty="0" smtClean="0"/>
              <a:t>  </a:t>
            </a:r>
            <a:r>
              <a:rPr lang="nb-NO" sz="48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Bruremarsj</a:t>
            </a:r>
            <a:r>
              <a:rPr lang="nb-NO" sz="4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fra Lødingen</a:t>
            </a:r>
            <a:endParaRPr lang="nb-NO" sz="4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39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brudepar00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673" b="1567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kstSylinder 2"/>
          <p:cNvSpPr txBox="1"/>
          <p:nvPr/>
        </p:nvSpPr>
        <p:spPr>
          <a:xfrm>
            <a:off x="0" y="1417638"/>
            <a:ext cx="91440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4000" dirty="0" smtClean="0">
              <a:solidFill>
                <a:schemeClr val="accent6">
                  <a:lumMod val="40000"/>
                  <a:lumOff val="60000"/>
                </a:schemeClr>
              </a:solidFill>
              <a:latin typeface="Comic Sans MS"/>
              <a:cs typeface="Comic Sans MS"/>
            </a:endParaRPr>
          </a:p>
          <a:p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Først 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sa du nei, så sa du ja, så sa du kjæresten min</a:t>
            </a:r>
          </a:p>
          <a:p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Og æ står staskar for </a:t>
            </a:r>
            <a:r>
              <a:rPr lang="nb-NO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dæ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, og du er silkefin</a:t>
            </a:r>
          </a:p>
          <a:p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Og </a:t>
            </a:r>
            <a:r>
              <a:rPr lang="nb-NO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bruremarsjen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 går, </a:t>
            </a:r>
            <a:r>
              <a:rPr lang="nb-NO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bruremarsjen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 går, den e </a:t>
            </a:r>
            <a:r>
              <a:rPr lang="nb-NO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vårres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 i dag</a:t>
            </a:r>
          </a:p>
          <a:p>
            <a:r>
              <a:rPr lang="nb-NO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Førr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 vi får lov av livet å leve i </a:t>
            </a:r>
            <a:r>
              <a:rPr lang="nb-NO" sz="4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lag.</a:t>
            </a:r>
          </a:p>
          <a:p>
            <a:endParaRPr lang="nb-NO" sz="4400" dirty="0">
              <a:solidFill>
                <a:schemeClr val="accent6">
                  <a:lumMod val="40000"/>
                  <a:lumOff val="60000"/>
                </a:schemeClr>
              </a:solidFill>
              <a:latin typeface="Comic Sans MS"/>
              <a:cs typeface="Comic Sans MS"/>
            </a:endParaRPr>
          </a:p>
          <a:p>
            <a:endParaRPr lang="nb-NO" sz="2800" dirty="0">
              <a:latin typeface="Comic Sans MS"/>
              <a:cs typeface="Comic Sans MS"/>
            </a:endParaRPr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859903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brudepar00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673" b="1567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kstSylinder 2"/>
          <p:cNvSpPr txBox="1"/>
          <p:nvPr/>
        </p:nvSpPr>
        <p:spPr>
          <a:xfrm>
            <a:off x="0" y="1417639"/>
            <a:ext cx="8875367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Og </a:t>
            </a:r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vi vet ikke veien, det e lett å gå </a:t>
            </a:r>
            <a:r>
              <a:rPr lang="nb-NO" sz="32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sæ</a:t>
            </a:r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 bort</a:t>
            </a:r>
          </a:p>
          <a:p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Og </a:t>
            </a:r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vi e så små, e så små i blant og livet e så </a:t>
            </a:r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stort</a:t>
            </a:r>
            <a:endParaRPr lang="nb-NO" sz="3200" dirty="0" smtClean="0">
              <a:solidFill>
                <a:schemeClr val="accent6">
                  <a:lumMod val="40000"/>
                  <a:lumOff val="60000"/>
                </a:schemeClr>
              </a:solidFill>
              <a:latin typeface="Comic Sans MS"/>
              <a:cs typeface="Comic Sans MS"/>
            </a:endParaRPr>
          </a:p>
          <a:p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Å lykka e skjør som en blomst, å den kan visne den kan knekk</a:t>
            </a:r>
          </a:p>
          <a:p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Men kjærligheta e ei rot som lev om blomsten brekk</a:t>
            </a:r>
          </a:p>
          <a:p>
            <a:r>
              <a:rPr lang="nb-NO" sz="32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Øyeblikkan</a:t>
            </a:r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, ta dem med </a:t>
            </a:r>
            <a:r>
              <a:rPr lang="nb-NO" sz="32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dæ</a:t>
            </a:r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, lykka vi fant</a:t>
            </a:r>
          </a:p>
          <a:p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Midt i mørket finnes alt det fine vi fant</a:t>
            </a:r>
          </a:p>
          <a:p>
            <a:r>
              <a:rPr lang="nb-NO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Alt det fine vi fant</a:t>
            </a:r>
          </a:p>
        </p:txBody>
      </p:sp>
    </p:spTree>
    <p:extLst>
      <p:ext uri="{BB962C8B-B14F-4D97-AF65-F5344CB8AC3E}">
        <p14:creationId xmlns:p14="http://schemas.microsoft.com/office/powerpoint/2010/main" val="3238878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brudepar00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673" b="1567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ektangel 4"/>
          <p:cNvSpPr/>
          <p:nvPr/>
        </p:nvSpPr>
        <p:spPr>
          <a:xfrm>
            <a:off x="0" y="767621"/>
            <a:ext cx="885371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sz="4000" dirty="0" smtClean="0">
              <a:solidFill>
                <a:schemeClr val="accent6">
                  <a:lumMod val="40000"/>
                  <a:lumOff val="60000"/>
                </a:schemeClr>
              </a:solidFill>
              <a:latin typeface="Comic Sans MS"/>
              <a:cs typeface="Comic Sans MS"/>
            </a:endParaRPr>
          </a:p>
          <a:p>
            <a:endParaRPr lang="nb-NO" sz="4000" dirty="0">
              <a:solidFill>
                <a:schemeClr val="accent6">
                  <a:lumMod val="40000"/>
                  <a:lumOff val="60000"/>
                </a:schemeClr>
              </a:solidFill>
              <a:latin typeface="Comic Sans MS"/>
              <a:cs typeface="Comic Sans MS"/>
            </a:endParaRPr>
          </a:p>
          <a:p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Først 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sa du nei, så sa du ja, så sa du kjæresten min</a:t>
            </a:r>
          </a:p>
          <a:p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Og æ står staskar for </a:t>
            </a:r>
            <a:r>
              <a:rPr lang="nb-NO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dæ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, og du er silkefin</a:t>
            </a:r>
          </a:p>
          <a:p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Og </a:t>
            </a:r>
            <a:r>
              <a:rPr lang="nb-NO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bruremarsjen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 går, </a:t>
            </a:r>
            <a:r>
              <a:rPr lang="nb-NO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bruremarsjen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 går, den e </a:t>
            </a:r>
            <a:r>
              <a:rPr lang="nb-NO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vårres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 i dag</a:t>
            </a:r>
          </a:p>
          <a:p>
            <a:r>
              <a:rPr lang="nb-NO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Førr</a:t>
            </a:r>
            <a:r>
              <a:rPr lang="nb-NO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/>
                <a:cs typeface="Comic Sans MS"/>
              </a:rPr>
              <a:t> vi får lov av livet å leve i lag.</a:t>
            </a:r>
          </a:p>
        </p:txBody>
      </p:sp>
    </p:spTree>
    <p:extLst>
      <p:ext uri="{BB962C8B-B14F-4D97-AF65-F5344CB8AC3E}">
        <p14:creationId xmlns:p14="http://schemas.microsoft.com/office/powerpoint/2010/main" val="4012976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180</Words>
  <Application>Microsoft Macintosh PowerPoint</Application>
  <PresentationFormat>Skjermfremvisning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5" baseType="lpstr">
      <vt:lpstr>Office-tema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11</cp:revision>
  <dcterms:created xsi:type="dcterms:W3CDTF">2016-10-01T06:03:13Z</dcterms:created>
  <dcterms:modified xsi:type="dcterms:W3CDTF">2018-07-03T13:28:44Z</dcterms:modified>
</cp:coreProperties>
</file>