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C99C-EC4C-4A7A-9463-11CE09082AE9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B132-6DBF-4D3C-8257-3695AC98C1BD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04856" cy="5904656"/>
          </a:xfrm>
          <a:prstGeom prst="rect">
            <a:avLst/>
          </a:prstGeom>
          <a:noFill/>
        </p:spPr>
      </p:pic>
      <p:sp>
        <p:nvSpPr>
          <p:cNvPr id="5" name="TekstSylinder 4"/>
          <p:cNvSpPr txBox="1"/>
          <p:nvPr/>
        </p:nvSpPr>
        <p:spPr>
          <a:xfrm flipH="1">
            <a:off x="1835696" y="1196752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bg1"/>
                </a:solidFill>
              </a:rPr>
              <a:t>Blinde  Fredriks vise</a:t>
            </a:r>
            <a:endParaRPr lang="nb-NO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264697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827584" y="764704"/>
            <a:ext cx="7272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4400" dirty="0" smtClean="0">
                <a:solidFill>
                  <a:schemeClr val="bg1"/>
                </a:solidFill>
              </a:rPr>
              <a:t>I fra Tromsø og til Lyngen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reiste jeg i nittini,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lett om hjertet, glad i sinnet,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men ulykken rammet meg.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1"/>
            <a:ext cx="8496944" cy="6480720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539552" y="764704"/>
            <a:ext cx="74888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>
                <a:solidFill>
                  <a:schemeClr val="bg1"/>
                </a:solidFill>
              </a:rPr>
              <a:t>  Til </a:t>
            </a:r>
            <a:r>
              <a:rPr lang="nb-NO" sz="4400" dirty="0" smtClean="0">
                <a:solidFill>
                  <a:schemeClr val="bg1"/>
                </a:solidFill>
              </a:rPr>
              <a:t>arbeidet jeg betrådte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 ned </a:t>
            </a:r>
            <a:r>
              <a:rPr lang="nb-NO" sz="4400" dirty="0" smtClean="0">
                <a:solidFill>
                  <a:schemeClr val="bg1"/>
                </a:solidFill>
              </a:rPr>
              <a:t>i gruven var min plass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 men </a:t>
            </a:r>
            <a:r>
              <a:rPr lang="nb-NO" sz="4400" dirty="0" smtClean="0">
                <a:solidFill>
                  <a:schemeClr val="bg1"/>
                </a:solidFill>
              </a:rPr>
              <a:t>o ve, jeg atter måtte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 derfra </a:t>
            </a:r>
            <a:r>
              <a:rPr lang="nb-NO" sz="4400" dirty="0" smtClean="0">
                <a:solidFill>
                  <a:schemeClr val="bg1"/>
                </a:solidFill>
              </a:rPr>
              <a:t>i den største hast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60649"/>
            <a:ext cx="8496944" cy="6336703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755576" y="980729"/>
            <a:ext cx="74888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>
                <a:solidFill>
                  <a:schemeClr val="bg1"/>
                </a:solidFill>
              </a:rPr>
              <a:t>Ti et skudd fra fjellets side,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skulle tennes og jeg fikk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skuddet tent, men akk til like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lyset av min lampe gikk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264696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539552" y="908720"/>
            <a:ext cx="79928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>
                <a:solidFill>
                  <a:schemeClr val="bg1"/>
                </a:solidFill>
              </a:rPr>
              <a:t>Da jeg vendte meg fra stedet,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gikk jeg i en motsatt kant,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og tenk skuddet eksploderte,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og jeg falt bevisstløs om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58750"/>
            <a:ext cx="8496945" cy="6510610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539552" y="764704"/>
            <a:ext cx="79928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>
                <a:solidFill>
                  <a:schemeClr val="bg1"/>
                </a:solidFill>
              </a:rPr>
              <a:t> Begge </a:t>
            </a:r>
            <a:r>
              <a:rPr lang="nb-NO" sz="4400" dirty="0" smtClean="0">
                <a:solidFill>
                  <a:schemeClr val="bg1"/>
                </a:solidFill>
              </a:rPr>
              <a:t>øynene er blinde,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høyre </a:t>
            </a:r>
            <a:r>
              <a:rPr lang="nb-NO" sz="4400" dirty="0" smtClean="0">
                <a:solidFill>
                  <a:schemeClr val="bg1"/>
                </a:solidFill>
              </a:rPr>
              <a:t>hånd til intet er,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veien </a:t>
            </a:r>
            <a:r>
              <a:rPr lang="nb-NO" sz="4400" dirty="0" smtClean="0">
                <a:solidFill>
                  <a:schemeClr val="bg1"/>
                </a:solidFill>
              </a:rPr>
              <a:t>kan jeg ikke finne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 uten </a:t>
            </a:r>
            <a:r>
              <a:rPr lang="nb-NO" sz="4400" dirty="0" smtClean="0">
                <a:solidFill>
                  <a:schemeClr val="bg1"/>
                </a:solidFill>
              </a:rPr>
              <a:t>en ved hånden er</a:t>
            </a:r>
            <a:r>
              <a:rPr lang="nb-NO" sz="4400" dirty="0" smtClean="0">
                <a:solidFill>
                  <a:schemeClr val="bg1"/>
                </a:solidFill>
              </a:rPr>
              <a:t>. 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332656"/>
            <a:ext cx="8424935" cy="6264697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683568" y="476672"/>
            <a:ext cx="799288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400" dirty="0" smtClean="0">
              <a:solidFill>
                <a:schemeClr val="bg1"/>
              </a:solidFill>
            </a:endParaRPr>
          </a:p>
          <a:p>
            <a:r>
              <a:rPr lang="nb-NO" sz="4400" dirty="0" smtClean="0">
                <a:solidFill>
                  <a:schemeClr val="bg1"/>
                </a:solidFill>
              </a:rPr>
              <a:t>Tenk </a:t>
            </a:r>
            <a:r>
              <a:rPr lang="nb-NO" sz="4400" dirty="0" smtClean="0">
                <a:solidFill>
                  <a:schemeClr val="bg1"/>
                </a:solidFill>
              </a:rPr>
              <a:t>uti en sådan alder,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en og tyve år jeg var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nu i mørket må jeg vandre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til jeg legges i min grav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svsole\Mine dokumenter\Mine bilder\800px-Ankerlia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6063"/>
            <a:ext cx="8496944" cy="6411912"/>
          </a:xfrm>
          <a:prstGeom prst="rect">
            <a:avLst/>
          </a:prstGeom>
          <a:noFill/>
        </p:spPr>
      </p:pic>
      <p:sp>
        <p:nvSpPr>
          <p:cNvPr id="3" name="TekstSylinder 2"/>
          <p:cNvSpPr txBox="1"/>
          <p:nvPr/>
        </p:nvSpPr>
        <p:spPr>
          <a:xfrm>
            <a:off x="539552" y="1052736"/>
            <a:ext cx="81369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>
                <a:solidFill>
                  <a:schemeClr val="bg1"/>
                </a:solidFill>
              </a:rPr>
              <a:t>Så til slutning vil jeg bede,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venner som er frisk og rask,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rekk en hjelpsom hånd fra eder,</a:t>
            </a:r>
          </a:p>
          <a:p>
            <a:r>
              <a:rPr lang="nb-NO" sz="4400" dirty="0" smtClean="0">
                <a:solidFill>
                  <a:schemeClr val="bg1"/>
                </a:solidFill>
              </a:rPr>
              <a:t>og i har den største takk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179</Words>
  <Application>Microsoft Macintosh PowerPoint</Application>
  <PresentationFormat>Skjermfremvisning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NorgesGruppen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NorgesGruppen ASA</dc:creator>
  <cp:lastModifiedBy>Svein Arild Soleng</cp:lastModifiedBy>
  <cp:revision>7</cp:revision>
  <dcterms:created xsi:type="dcterms:W3CDTF">2010-09-28T20:01:45Z</dcterms:created>
  <dcterms:modified xsi:type="dcterms:W3CDTF">2018-07-03T13:20:40Z</dcterms:modified>
</cp:coreProperties>
</file>