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7" r:id="rId1"/>
  </p:sldMasterIdLst>
  <p:sldIdLst>
    <p:sldId id="263" r:id="rId2"/>
    <p:sldId id="256" r:id="rId3"/>
    <p:sldId id="257" r:id="rId4"/>
    <p:sldId id="258" r:id="rId5"/>
    <p:sldId id="269" r:id="rId6"/>
    <p:sldId id="259" r:id="rId7"/>
    <p:sldId id="260" r:id="rId8"/>
    <p:sldId id="262" r:id="rId9"/>
    <p:sldId id="265" r:id="rId10"/>
    <p:sldId id="271" r:id="rId11"/>
    <p:sldId id="267" r:id="rId12"/>
    <p:sldId id="270" r:id="rId13"/>
    <p:sldId id="264" r:id="rId14"/>
    <p:sldId id="266" r:id="rId15"/>
    <p:sldId id="268" r:id="rId16"/>
    <p:sldId id="272" r:id="rId17"/>
    <p:sldId id="273" r:id="rId1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122"/>
    <p:restoredTop sz="95687"/>
  </p:normalViewPr>
  <p:slideViewPr>
    <p:cSldViewPr snapToGrid="0">
      <p:cViewPr varScale="1">
        <p:scale>
          <a:sx n="107" d="100"/>
          <a:sy n="107" d="100"/>
        </p:scale>
        <p:origin x="19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674CB-3709-4ACF-BB61-29ADEA3D41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33272"/>
            <a:ext cx="9144000" cy="2478024"/>
          </a:xfrm>
        </p:spPr>
        <p:txBody>
          <a:bodyPr lIns="0" tIns="0" rIns="0" bIns="0" anchor="b">
            <a:noAutofit/>
          </a:bodyPr>
          <a:lstStyle>
            <a:lvl1pPr algn="ctr">
              <a:defRPr sz="4000" spc="7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DA6BE-9B64-48FC-92D1-EF0D426A3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2192"/>
            <a:ext cx="9144000" cy="143560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3AE59-8E21-449F-86DA-5BE29701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5808-3B61-48CC-92EF-85AC2E0DFA56}" type="datetime2">
              <a:rPr lang="en-US" smtClean="0"/>
              <a:t>Monday, November 6,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CCD60-9970-49FD-8254-21154BAA1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0A488-07A7-42F9-B1DF-68545B754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581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F3C6-0FD4-4939-991C-00DDE5C56815}" type="datetime2">
              <a:rPr lang="en-US" smtClean="0"/>
              <a:t>Monday, November 6,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904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C12CB-05D8-4D62-BDC5-812DB6DD0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709738"/>
            <a:ext cx="9966960" cy="2852737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400" spc="7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52F020-8516-4B9E-B455-5731ED6C9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4974336"/>
            <a:ext cx="9966961" cy="1115568"/>
          </a:xfrm>
        </p:spPr>
        <p:txBody>
          <a:bodyPr>
            <a:normAutofit/>
          </a:bodyPr>
          <a:lstStyle>
            <a:lvl1pPr marL="0" indent="0"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22993-6E28-44BB-B983-095B476B8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7482-8128-47C6-A8DD-6452B0291CFF}" type="datetime2">
              <a:rPr lang="en-US" smtClean="0"/>
              <a:t>Monday, November 6,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09971-06C9-462B-81D9-BEF24C708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A076D-47C1-49CD-9A8B-956DB3FC3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199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8DFBD-F5ED-455C-8AD0-97476A55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0E58C-F463-4D52-9225-9410133113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2112264"/>
            <a:ext cx="4846320" cy="3959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F7BDB4-97FA-485D-A557-6F96692BA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66560" y="2112265"/>
            <a:ext cx="4846320" cy="3959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C50007-C799-4117-8ACD-5EE980E63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3F25-275E-41DE-BE3B-EBF0DB49F9B1}" type="datetime2">
              <a:rPr lang="en-US" smtClean="0"/>
              <a:t>Monday, November 6, 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8968-6BAD-4D5A-BF1D-911C7A39C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D8C08-BF20-4D5E-9004-0C075C36D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702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36E0D-26A5-455A-A8BD-70DA8BC03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48410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D4EA0-094D-4056-9032-BFB44B40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3018472"/>
            <a:ext cx="4841076" cy="31048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0CCE8-718F-4620-8B4A-C60EEA7B8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6560" y="2112264"/>
            <a:ext cx="484632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E86DF-0069-4D31-BDD3-A9A2F9B7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560" y="3018471"/>
            <a:ext cx="4841076" cy="3104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5572-4A44-4171-84AA-64D42C8050A6}" type="datetime2">
              <a:rPr lang="en-US" smtClean="0"/>
              <a:t>Monday, November 6, 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977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B1716-24B0-42CD-95B6-843092597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3617E-4B11-481F-AC6E-000317902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1612E-528E-4FD5-9E9E-E15F1108F171}" type="datetime2">
              <a:rPr lang="en-US" smtClean="0"/>
              <a:t>Monday, November 6, 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F19CC-06D3-40E9-81B5-63B457B22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EFC312-3AA5-46F7-B701-3D9327A68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058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862-A06D-436F-A92E-EBAAD50B6E50}" type="datetime2">
              <a:rPr lang="en-US" smtClean="0"/>
              <a:t>Monday, November 6, 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656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B55F-536E-4547-A5D2-0483FC368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425"/>
            <a:ext cx="3932237" cy="1894511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17D3C-533B-4EA9-886B-FAE59956C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0992" y="987425"/>
            <a:ext cx="568756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9D2E1-4B17-4608-961E-2C4719855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58510"/>
            <a:ext cx="3932237" cy="28025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A3535-184C-438C-AE91-9C42B7C5A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E0B7D-2260-4809-8F0A-9E5F3E24F169}" type="datetime2">
              <a:rPr lang="en-US" smtClean="0"/>
              <a:t>Monday, November 6, 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6DBC3-4A58-42BA-9B55-A9A725103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E6563-0AB6-4038-A12B-A259552DB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681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02C5-1E3B-4C62-A538-59BB5728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552"/>
            <a:ext cx="3932237" cy="1892808"/>
          </a:xfrm>
        </p:spPr>
        <p:txBody>
          <a:bodyPr anchor="b"/>
          <a:lstStyle>
            <a:lvl1pPr>
              <a:defRPr sz="3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CF574-95CE-4E60-B2CF-3B5B4F33A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05319" y="987425"/>
            <a:ext cx="583324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39F7C-C735-4356-8B04-89E190479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33286"/>
            <a:ext cx="3932237" cy="2835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706DF-52A3-4F34-9BF5-E1ACD5D54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4735-C637-46A3-94EB-AB3AC4188D2F}" type="datetime2">
              <a:rPr lang="en-US" smtClean="0"/>
              <a:t>Monday, November 6, 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B25E53-E72E-4110-BB6B-3477F56C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86F8F-3D62-4CEC-AD9A-B70848E6A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006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C3B6-2D75-4EC4-9120-88DCE0EA6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B06CB-A0FE-4499-B674-90C8C281A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FD700-765A-4DE6-A8EC-9D9D92FCB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8AF-4574-4509-BF7A-519ACD5BF826}" type="datetime2">
              <a:rPr lang="en-US" smtClean="0"/>
              <a:t>Monday, November 6,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664EC-C4B1-4D14-9ED3-14C6CCBFF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F5526-E518-4133-9F44-D812576C1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444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62998-15B1-4CA8-8C60-7801001F80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38899"/>
            <a:ext cx="2628900" cy="48493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1AE278-0885-4594-AB09-120344C7D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49235" y="838900"/>
            <a:ext cx="7723265" cy="4849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850CC-FB43-4988-8D4E-9C54C2018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97D4-9636-490F-85D0-E926C2B6F3B1}" type="datetime2">
              <a:rPr lang="en-US" smtClean="0"/>
              <a:t>Monday, November 6,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70300-3853-4FB4-A084-CF6E5CF2B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BAFB0-25AA-4B69-8418-418F47A92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426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CF2F3BB-127D-44BC-A8EF-A8BB5F5911CA}"/>
              </a:ext>
            </a:extLst>
          </p:cNvPr>
          <p:cNvSpPr/>
          <p:nvPr/>
        </p:nvSpPr>
        <p:spPr>
          <a:xfrm rot="10800000" flipH="1">
            <a:off x="0" y="6401226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0D1F30-F118-4A1F-A48F-7E5706959F64}"/>
              </a:ext>
            </a:extLst>
          </p:cNvPr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AE890C-17CE-44C0-BDED-BA68F92A8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10A6E-46D1-42CF-996C-2207737FB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B5247-D236-462B-BCE0-2A24DF75B0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rgbClr val="FFFFFF"/>
                </a:solidFill>
              </a:defRPr>
            </a:lvl1pPr>
          </a:lstStyle>
          <a:p>
            <a:fld id="{AE0C963C-C1DB-4AFD-9DDC-0691666BF49B}" type="datetime2">
              <a:rPr lang="en-US" smtClean="0"/>
              <a:pPr/>
              <a:t>Monday, November 6, 2023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55C58-7DDF-4CD4-96AD-F9CC844D8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pPr algn="l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5647-A849-45D9-BC71-46A12E6DE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96960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6" r:id="rId6"/>
    <p:sldLayoutId id="2147483691" r:id="rId7"/>
    <p:sldLayoutId id="2147483692" r:id="rId8"/>
    <p:sldLayoutId id="2147483693" r:id="rId9"/>
    <p:sldLayoutId id="2147483695" r:id="rId10"/>
    <p:sldLayoutId id="2147483694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2.jpeg"/><Relationship Id="rId7" Type="http://schemas.openxmlformats.org/officeDocument/2006/relationships/image" Target="../media/image1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Relationship Id="rId9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nrk.no/video/e31b72bb-3dc7-42b8-86ac-89ee4cd802cf" TargetMode="Externa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nrk.no/video/e31b72bb-3dc7-42b8-86ac-89ee4cd802c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Estetikk væske vann farger og hånd skrift">
            <a:extLst>
              <a:ext uri="{FF2B5EF4-FFF2-40B4-BE49-F238E27FC236}">
                <a16:creationId xmlns:a16="http://schemas.microsoft.com/office/drawing/2014/main" id="{5B53E2AD-03A0-1C64-450D-C3CCC3CA3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4" b="6112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pic>
        <p:nvPicPr>
          <p:cNvPr id="13" name="Bilde 12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F3392C69-A949-E379-98B4-B7CA3AD16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4" y="42435"/>
            <a:ext cx="275293" cy="328185"/>
          </a:xfrm>
          <a:prstGeom prst="rect">
            <a:avLst/>
          </a:prstGeom>
        </p:spPr>
      </p:pic>
      <p:pic>
        <p:nvPicPr>
          <p:cNvPr id="3" name="Bilde 2" descr="Et bilde som inneholder utendørs, sky, himmel, fjell&#10;&#10;Automatisk generert beskrivelse">
            <a:extLst>
              <a:ext uri="{FF2B5EF4-FFF2-40B4-BE49-F238E27FC236}">
                <a16:creationId xmlns:a16="http://schemas.microsoft.com/office/drawing/2014/main" id="{BF870A68-30F8-80A5-F795-96287ED6E2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537" y="0"/>
            <a:ext cx="11857443" cy="6857571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A8D51885-17D1-F5C2-98F4-CD0FB155F6C1}"/>
              </a:ext>
            </a:extLst>
          </p:cNvPr>
          <p:cNvSpPr txBox="1"/>
          <p:nvPr/>
        </p:nvSpPr>
        <p:spPr>
          <a:xfrm>
            <a:off x="3253837" y="6210795"/>
            <a:ext cx="4987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                                     </a:t>
            </a:r>
            <a:r>
              <a:rPr lang="nb-NO" dirty="0">
                <a:solidFill>
                  <a:schemeClr val="bg1"/>
                </a:solidFill>
              </a:rPr>
              <a:t>Åpnet 2. sep.2023</a:t>
            </a:r>
          </a:p>
        </p:txBody>
      </p:sp>
    </p:spTree>
    <p:extLst>
      <p:ext uri="{BB962C8B-B14F-4D97-AF65-F5344CB8AC3E}">
        <p14:creationId xmlns:p14="http://schemas.microsoft.com/office/powerpoint/2010/main" val="1382557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Estetikk væske vann farger og hånd skrift">
            <a:extLst>
              <a:ext uri="{FF2B5EF4-FFF2-40B4-BE49-F238E27FC236}">
                <a16:creationId xmlns:a16="http://schemas.microsoft.com/office/drawing/2014/main" id="{5B53E2AD-03A0-1C64-450D-C3CCC3CA3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4" b="6112"/>
          <a:stretch/>
        </p:blipFill>
        <p:spPr>
          <a:xfrm>
            <a:off x="21" y="10"/>
            <a:ext cx="12191979" cy="6857990"/>
          </a:xfrm>
          <a:prstGeom prst="rect">
            <a:avLst/>
          </a:prstGeom>
        </p:spPr>
      </p:pic>
      <p:pic>
        <p:nvPicPr>
          <p:cNvPr id="13" name="Bilde 12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F3392C69-A949-E379-98B4-B7CA3AD16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3" y="113884"/>
            <a:ext cx="357187" cy="456774"/>
          </a:xfrm>
          <a:prstGeom prst="rect">
            <a:avLst/>
          </a:prstGeom>
        </p:spPr>
      </p:pic>
      <p:sp>
        <p:nvSpPr>
          <p:cNvPr id="15" name="AutoShape 2">
            <a:extLst>
              <a:ext uri="{FF2B5EF4-FFF2-40B4-BE49-F238E27FC236}">
                <a16:creationId xmlns:a16="http://schemas.microsoft.com/office/drawing/2014/main" id="{325DD470-64F9-CACE-B432-3D76D576FD4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1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7" name="AutoShape 4">
            <a:extLst>
              <a:ext uri="{FF2B5EF4-FFF2-40B4-BE49-F238E27FC236}">
                <a16:creationId xmlns:a16="http://schemas.microsoft.com/office/drawing/2014/main" id="{4F8BD420-CC1E-6CE5-D485-68F735F89E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21" name="Bilde 20" descr="Et bilde som inneholder utendørs, grunn, fjell, stein&#10;&#10;Automatisk generert beskrivelse">
            <a:extLst>
              <a:ext uri="{FF2B5EF4-FFF2-40B4-BE49-F238E27FC236}">
                <a16:creationId xmlns:a16="http://schemas.microsoft.com/office/drawing/2014/main" id="{459987CD-F058-C6E1-226E-A3322775DB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-1457325"/>
            <a:ext cx="11734779" cy="1004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669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Estetikk væske vann farger og hånd skrift">
            <a:extLst>
              <a:ext uri="{FF2B5EF4-FFF2-40B4-BE49-F238E27FC236}">
                <a16:creationId xmlns:a16="http://schemas.microsoft.com/office/drawing/2014/main" id="{5B53E2AD-03A0-1C64-450D-C3CCC3CA3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4" b="6112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pic>
        <p:nvPicPr>
          <p:cNvPr id="13" name="Bilde 12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F3392C69-A949-E379-98B4-B7CA3AD16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67" y="43704"/>
            <a:ext cx="343743" cy="343743"/>
          </a:xfrm>
          <a:prstGeom prst="rect">
            <a:avLst/>
          </a:prstGeom>
        </p:spPr>
      </p:pic>
      <p:pic>
        <p:nvPicPr>
          <p:cNvPr id="3" name="Bilde 2" descr="Et bilde som inneholder kart, tekst, atlas, skjermbilde&#10;&#10;Automatisk generert beskrivelse">
            <a:extLst>
              <a:ext uri="{FF2B5EF4-FFF2-40B4-BE49-F238E27FC236}">
                <a16:creationId xmlns:a16="http://schemas.microsoft.com/office/drawing/2014/main" id="{BC841573-B080-63A2-CC31-9920019E49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610" y="-1"/>
            <a:ext cx="11780371" cy="6857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981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Estetikk væske vann farger og hånd skrift">
            <a:extLst>
              <a:ext uri="{FF2B5EF4-FFF2-40B4-BE49-F238E27FC236}">
                <a16:creationId xmlns:a16="http://schemas.microsoft.com/office/drawing/2014/main" id="{5B53E2AD-03A0-1C64-450D-C3CCC3CA3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4" b="6112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pic>
        <p:nvPicPr>
          <p:cNvPr id="13" name="Bilde 12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F3392C69-A949-E379-98B4-B7CA3AD16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59" y="113458"/>
            <a:ext cx="392904" cy="456774"/>
          </a:xfrm>
          <a:prstGeom prst="rect">
            <a:avLst/>
          </a:prstGeom>
        </p:spPr>
      </p:pic>
      <p:pic>
        <p:nvPicPr>
          <p:cNvPr id="3" name="Bilde 2" descr="Et bilde som inneholder gress, utendørs, sky, tre&#10;&#10;Automatisk generert beskrivelse">
            <a:extLst>
              <a:ext uri="{FF2B5EF4-FFF2-40B4-BE49-F238E27FC236}">
                <a16:creationId xmlns:a16="http://schemas.microsoft.com/office/drawing/2014/main" id="{18CB5F37-E6B9-8CE3-3892-DA5C8E7974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63" y="-79485"/>
            <a:ext cx="4439927" cy="3830318"/>
          </a:xfrm>
          <a:prstGeom prst="rect">
            <a:avLst/>
          </a:prstGeom>
        </p:spPr>
      </p:pic>
      <p:pic>
        <p:nvPicPr>
          <p:cNvPr id="6" name="Bilde 5" descr="Et bilde som inneholder utendørs, krypdyr, pattedyr, grunn&#10;&#10;Automatisk generert beskrivelse">
            <a:extLst>
              <a:ext uri="{FF2B5EF4-FFF2-40B4-BE49-F238E27FC236}">
                <a16:creationId xmlns:a16="http://schemas.microsoft.com/office/drawing/2014/main" id="{C2CFBAE2-5D46-AE5F-DB1A-1FC9A70915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816" y="3750833"/>
            <a:ext cx="4455174" cy="3264329"/>
          </a:xfrm>
          <a:prstGeom prst="rect">
            <a:avLst/>
          </a:prstGeom>
        </p:spPr>
      </p:pic>
      <p:pic>
        <p:nvPicPr>
          <p:cNvPr id="10" name="Bilde 9" descr="Et bilde som inneholder gress, utendørs, person, grunn&#10;&#10;Automatisk generert beskrivelse">
            <a:extLst>
              <a:ext uri="{FF2B5EF4-FFF2-40B4-BE49-F238E27FC236}">
                <a16:creationId xmlns:a16="http://schemas.microsoft.com/office/drawing/2014/main" id="{5E0C97BC-AC10-A030-3C8D-284E12E0CB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9991" y="-79484"/>
            <a:ext cx="7144850" cy="693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961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Estetikk væske vann farger og hånd skrift">
            <a:extLst>
              <a:ext uri="{FF2B5EF4-FFF2-40B4-BE49-F238E27FC236}">
                <a16:creationId xmlns:a16="http://schemas.microsoft.com/office/drawing/2014/main" id="{5B53E2AD-03A0-1C64-450D-C3CCC3CA3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4" b="6112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pic>
        <p:nvPicPr>
          <p:cNvPr id="13" name="Bilde 12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F3392C69-A949-E379-98B4-B7CA3AD16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15529" cy="315529"/>
          </a:xfrm>
          <a:prstGeom prst="rect">
            <a:avLst/>
          </a:prstGeom>
        </p:spPr>
      </p:pic>
      <p:pic>
        <p:nvPicPr>
          <p:cNvPr id="3" name="Bilde 2" descr="Et bilde som inneholder utendørs, Skur, hytte, tømmerhytte&#10;&#10;Automatisk generert beskrivelse">
            <a:extLst>
              <a:ext uri="{FF2B5EF4-FFF2-40B4-BE49-F238E27FC236}">
                <a16:creationId xmlns:a16="http://schemas.microsoft.com/office/drawing/2014/main" id="{9B1FFBBE-7B7A-1E49-E722-FFBD417089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529" y="-1"/>
            <a:ext cx="11876451" cy="7303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420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Estetikk væske vann farger og hånd skrift">
            <a:extLst>
              <a:ext uri="{FF2B5EF4-FFF2-40B4-BE49-F238E27FC236}">
                <a16:creationId xmlns:a16="http://schemas.microsoft.com/office/drawing/2014/main" id="{5B53E2AD-03A0-1C64-450D-C3CCC3CA3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4" b="6112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pic>
        <p:nvPicPr>
          <p:cNvPr id="13" name="Bilde 12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F3392C69-A949-E379-98B4-B7CA3AD16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70608"/>
            <a:ext cx="536015" cy="586630"/>
          </a:xfrm>
          <a:prstGeom prst="rect">
            <a:avLst/>
          </a:prstGeom>
        </p:spPr>
      </p:pic>
      <p:pic>
        <p:nvPicPr>
          <p:cNvPr id="3" name="Bilde 2" descr="Et bilde som inneholder grunn, utendørs, fjell, rund&#10;&#10;Automatisk generert beskrivelse">
            <a:extLst>
              <a:ext uri="{FF2B5EF4-FFF2-40B4-BE49-F238E27FC236}">
                <a16:creationId xmlns:a16="http://schemas.microsoft.com/office/drawing/2014/main" id="{37E0261D-8117-0509-82BA-71ABC52A03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014" y="-1"/>
            <a:ext cx="11655966" cy="797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130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Estetikk væske vann farger og hånd skrift">
            <a:extLst>
              <a:ext uri="{FF2B5EF4-FFF2-40B4-BE49-F238E27FC236}">
                <a16:creationId xmlns:a16="http://schemas.microsoft.com/office/drawing/2014/main" id="{5B53E2AD-03A0-1C64-450D-C3CCC3CA3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4" b="6112"/>
          <a:stretch/>
        </p:blipFill>
        <p:spPr>
          <a:xfrm>
            <a:off x="83578" y="113457"/>
            <a:ext cx="12191979" cy="6857990"/>
          </a:xfrm>
          <a:prstGeom prst="rect">
            <a:avLst/>
          </a:prstGeom>
        </p:spPr>
      </p:pic>
      <p:pic>
        <p:nvPicPr>
          <p:cNvPr id="13" name="Bilde 12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F3392C69-A949-E379-98B4-B7CA3AD16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67" y="113457"/>
            <a:ext cx="535780" cy="456775"/>
          </a:xfrm>
          <a:prstGeom prst="rect">
            <a:avLst/>
          </a:prstGeom>
        </p:spPr>
      </p:pic>
      <p:pic>
        <p:nvPicPr>
          <p:cNvPr id="3" name="Bilde 2" descr="Et bilde som inneholder sirkel, grunn, hull, utendørs&#10;&#10;Automatisk generert beskrivelse">
            <a:extLst>
              <a:ext uri="{FF2B5EF4-FFF2-40B4-BE49-F238E27FC236}">
                <a16:creationId xmlns:a16="http://schemas.microsoft.com/office/drawing/2014/main" id="{435E99FB-D277-27EE-5641-01600D100F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647" y="0"/>
            <a:ext cx="11588333" cy="7843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6909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Estetikk væske vann farger og hånd skrift">
            <a:extLst>
              <a:ext uri="{FF2B5EF4-FFF2-40B4-BE49-F238E27FC236}">
                <a16:creationId xmlns:a16="http://schemas.microsoft.com/office/drawing/2014/main" id="{5B53E2AD-03A0-1C64-450D-C3CCC3CA3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4" b="6112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pic>
        <p:nvPicPr>
          <p:cNvPr id="13" name="Bilde 12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F3392C69-A949-E379-98B4-B7CA3AD16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3" y="0"/>
            <a:ext cx="456774" cy="456774"/>
          </a:xfrm>
          <a:prstGeom prst="rect">
            <a:avLst/>
          </a:prstGeom>
        </p:spPr>
      </p:pic>
      <p:pic>
        <p:nvPicPr>
          <p:cNvPr id="3" name="Bilde 2" descr="Et bilde som inneholder utendørs, grunn, klær, person&#10;&#10;Automatisk generert beskrivelse">
            <a:extLst>
              <a:ext uri="{FF2B5EF4-FFF2-40B4-BE49-F238E27FC236}">
                <a16:creationId xmlns:a16="http://schemas.microsoft.com/office/drawing/2014/main" id="{1603153A-0152-B3AA-3D3F-6C2D5F25C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448" y="-1139870"/>
            <a:ext cx="11798549" cy="851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441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Estetikk væske vann farger og hånd skrift">
            <a:extLst>
              <a:ext uri="{FF2B5EF4-FFF2-40B4-BE49-F238E27FC236}">
                <a16:creationId xmlns:a16="http://schemas.microsoft.com/office/drawing/2014/main" id="{5B53E2AD-03A0-1C64-450D-C3CCC3CA3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4" b="6112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pic>
        <p:nvPicPr>
          <p:cNvPr id="13" name="Bilde 12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F3392C69-A949-E379-98B4-B7CA3AD16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39" y="0"/>
            <a:ext cx="386781" cy="386781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D79F6A31-7E75-AB95-0529-E0EFC24F57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40" y="-1650669"/>
            <a:ext cx="11711822" cy="870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891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Estetikk væske vann farger og hånd skrift">
            <a:extLst>
              <a:ext uri="{FF2B5EF4-FFF2-40B4-BE49-F238E27FC236}">
                <a16:creationId xmlns:a16="http://schemas.microsoft.com/office/drawing/2014/main" id="{5B53E2AD-03A0-1C64-450D-C3CCC3CA3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4" b="6112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pic>
        <p:nvPicPr>
          <p:cNvPr id="13" name="Bilde 12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F3392C69-A949-E379-98B4-B7CA3AD16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15529" cy="315529"/>
          </a:xfrm>
          <a:prstGeom prst="rect">
            <a:avLst/>
          </a:prstGeom>
        </p:spPr>
      </p:pic>
      <p:pic>
        <p:nvPicPr>
          <p:cNvPr id="3" name="Bilde 2" descr="Et bilde som inneholder utendørs, grunn, klær, person&#10;&#10;Automatisk generert beskrivelse">
            <a:extLst>
              <a:ext uri="{FF2B5EF4-FFF2-40B4-BE49-F238E27FC236}">
                <a16:creationId xmlns:a16="http://schemas.microsoft.com/office/drawing/2014/main" id="{721785F4-A174-C3AE-9E90-DDD6C01FD2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741" y="0"/>
            <a:ext cx="3838942" cy="3115733"/>
          </a:xfrm>
          <a:prstGeom prst="rect">
            <a:avLst/>
          </a:prstGeom>
        </p:spPr>
      </p:pic>
      <p:pic>
        <p:nvPicPr>
          <p:cNvPr id="6" name="Bilde 5" descr="Et bilde som inneholder utendørs, grunn, klær, person&#10;&#10;Automatisk generert beskrivelse">
            <a:extLst>
              <a:ext uri="{FF2B5EF4-FFF2-40B4-BE49-F238E27FC236}">
                <a16:creationId xmlns:a16="http://schemas.microsoft.com/office/drawing/2014/main" id="{634C2957-89F6-FCFA-79D4-B15125DE59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4784" y="103155"/>
            <a:ext cx="3838942" cy="3222692"/>
          </a:xfrm>
          <a:prstGeom prst="rect">
            <a:avLst/>
          </a:prstGeom>
        </p:spPr>
      </p:pic>
      <p:pic>
        <p:nvPicPr>
          <p:cNvPr id="8" name="Bilde 7" descr="Et bilde som inneholder utendørs, sko, klær, person&#10;&#10;Automatisk generert beskrivelse">
            <a:extLst>
              <a:ext uri="{FF2B5EF4-FFF2-40B4-BE49-F238E27FC236}">
                <a16:creationId xmlns:a16="http://schemas.microsoft.com/office/drawing/2014/main" id="{504E9F6A-9870-D09A-9839-B0A77B00CC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0263" y="103155"/>
            <a:ext cx="3878487" cy="3325418"/>
          </a:xfrm>
          <a:prstGeom prst="rect">
            <a:avLst/>
          </a:prstGeom>
        </p:spPr>
      </p:pic>
      <p:pic>
        <p:nvPicPr>
          <p:cNvPr id="10" name="Bilde 9" descr="Et bilde som inneholder klær, utendørs, person, himmel&#10;&#10;Automatisk generert beskrivelse">
            <a:extLst>
              <a:ext uri="{FF2B5EF4-FFF2-40B4-BE49-F238E27FC236}">
                <a16:creationId xmlns:a16="http://schemas.microsoft.com/office/drawing/2014/main" id="{164EF68A-26A7-4CDD-BB1E-5C86B36BFF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196" y="3429001"/>
            <a:ext cx="3878487" cy="3287318"/>
          </a:xfrm>
          <a:prstGeom prst="rect">
            <a:avLst/>
          </a:prstGeom>
        </p:spPr>
      </p:pic>
      <p:pic>
        <p:nvPicPr>
          <p:cNvPr id="12" name="Bilde 11" descr="Et bilde som inneholder utendørs, sky, himmel, innsjø&#10;&#10;Automatisk generert beskrivelse">
            <a:extLst>
              <a:ext uri="{FF2B5EF4-FFF2-40B4-BE49-F238E27FC236}">
                <a16:creationId xmlns:a16="http://schemas.microsoft.com/office/drawing/2014/main" id="{EC486488-9C10-CBB9-8F5E-0C4B3A49ED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00980" y="3429000"/>
            <a:ext cx="3776182" cy="3325418"/>
          </a:xfrm>
          <a:prstGeom prst="rect">
            <a:avLst/>
          </a:prstGeom>
        </p:spPr>
      </p:pic>
      <p:pic>
        <p:nvPicPr>
          <p:cNvPr id="15" name="Bilde 14" descr="Et bilde som inneholder utendørs, sky, himmel, vann&#10;&#10;Automatisk generert beskrivelse">
            <a:extLst>
              <a:ext uri="{FF2B5EF4-FFF2-40B4-BE49-F238E27FC236}">
                <a16:creationId xmlns:a16="http://schemas.microsoft.com/office/drawing/2014/main" id="{FF10C052-C80A-FCBA-BBDB-EB113AEB620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90263" y="3429000"/>
            <a:ext cx="388863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376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Estetikk væske vann farger og hånd skrift">
            <a:extLst>
              <a:ext uri="{FF2B5EF4-FFF2-40B4-BE49-F238E27FC236}">
                <a16:creationId xmlns:a16="http://schemas.microsoft.com/office/drawing/2014/main" id="{5B53E2AD-03A0-1C64-450D-C3CCC3CA3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4" b="6112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pic>
        <p:nvPicPr>
          <p:cNvPr id="13" name="Bilde 12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F3392C69-A949-E379-98B4-B7CA3AD16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4" y="0"/>
            <a:ext cx="456774" cy="456774"/>
          </a:xfrm>
          <a:prstGeom prst="rect">
            <a:avLst/>
          </a:prstGeom>
        </p:spPr>
      </p:pic>
      <p:pic>
        <p:nvPicPr>
          <p:cNvPr id="5" name="Bilde 4" descr="Et bilde som inneholder utendørs, plante, himmel, blomsterpotte&#10;&#10;Automatisk generert beskrivelse">
            <a:extLst>
              <a:ext uri="{FF2B5EF4-FFF2-40B4-BE49-F238E27FC236}">
                <a16:creationId xmlns:a16="http://schemas.microsoft.com/office/drawing/2014/main" id="{451EEF43-2825-83E6-9BD6-30B4CD068E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208" y="69849"/>
            <a:ext cx="11744060" cy="6787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66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Estetikk væske vann farger og hånd skrift">
            <a:extLst>
              <a:ext uri="{FF2B5EF4-FFF2-40B4-BE49-F238E27FC236}">
                <a16:creationId xmlns:a16="http://schemas.microsoft.com/office/drawing/2014/main" id="{5B53E2AD-03A0-1C64-450D-C3CCC3CA3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4" b="6112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pic>
        <p:nvPicPr>
          <p:cNvPr id="13" name="Bilde 12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F3392C69-A949-E379-98B4-B7CA3AD16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15529" cy="315529"/>
          </a:xfrm>
          <a:prstGeom prst="rect">
            <a:avLst/>
          </a:prstGeom>
        </p:spPr>
      </p:pic>
      <p:pic>
        <p:nvPicPr>
          <p:cNvPr id="3" name="Bilde 2" descr="Et bilde som inneholder avis, tekst, Nyheter, mann&#10;&#10;Automatisk generert beskrivelse">
            <a:extLst>
              <a:ext uri="{FF2B5EF4-FFF2-40B4-BE49-F238E27FC236}">
                <a16:creationId xmlns:a16="http://schemas.microsoft.com/office/drawing/2014/main" id="{3CFAA226-CCF3-6944-1666-32EC5ED94A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529" y="0"/>
            <a:ext cx="1187645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524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Estetikk væske vann farger og hånd skrift">
            <a:extLst>
              <a:ext uri="{FF2B5EF4-FFF2-40B4-BE49-F238E27FC236}">
                <a16:creationId xmlns:a16="http://schemas.microsoft.com/office/drawing/2014/main" id="{5B53E2AD-03A0-1C64-450D-C3CCC3CA3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4" b="6112"/>
          <a:stretch/>
        </p:blipFill>
        <p:spPr>
          <a:xfrm>
            <a:off x="21" y="-278635"/>
            <a:ext cx="12191979" cy="7445393"/>
          </a:xfrm>
          <a:prstGeom prst="rect">
            <a:avLst/>
          </a:prstGeom>
        </p:spPr>
      </p:pic>
      <p:pic>
        <p:nvPicPr>
          <p:cNvPr id="13" name="Bilde 12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F3392C69-A949-E379-98B4-B7CA3AD16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6775" cy="456775"/>
          </a:xfrm>
          <a:prstGeom prst="rect">
            <a:avLst/>
          </a:prstGeom>
        </p:spPr>
      </p:pic>
      <p:pic>
        <p:nvPicPr>
          <p:cNvPr id="8" name="Bilde 7" descr="Et bilde som inneholder tekst, skjermbilde, Font, meny&#10;&#10;Automatisk generert beskrivelse">
            <a:extLst>
              <a:ext uri="{FF2B5EF4-FFF2-40B4-BE49-F238E27FC236}">
                <a16:creationId xmlns:a16="http://schemas.microsoft.com/office/drawing/2014/main" id="{098879AB-F7D2-1736-C2F1-5E13FA3048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796" y="-587393"/>
            <a:ext cx="11735204" cy="7445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9544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Estetikk væske vann farger og hånd skrift">
            <a:extLst>
              <a:ext uri="{FF2B5EF4-FFF2-40B4-BE49-F238E27FC236}">
                <a16:creationId xmlns:a16="http://schemas.microsoft.com/office/drawing/2014/main" id="{5B53E2AD-03A0-1C64-450D-C3CCC3CA3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4" b="6112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pic>
        <p:nvPicPr>
          <p:cNvPr id="13" name="Bilde 12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F3392C69-A949-E379-98B4-B7CA3AD16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18508" cy="318508"/>
          </a:xfrm>
          <a:prstGeom prst="rect">
            <a:avLst/>
          </a:prstGeom>
        </p:spPr>
      </p:pic>
      <p:pic>
        <p:nvPicPr>
          <p:cNvPr id="3" name="Bilde 2" descr="Et bilde som inneholder klær, utendørs, person, sko&#10;&#10;Automatisk generert beskrivelse">
            <a:extLst>
              <a:ext uri="{FF2B5EF4-FFF2-40B4-BE49-F238E27FC236}">
                <a16:creationId xmlns:a16="http://schemas.microsoft.com/office/drawing/2014/main" id="{05DC9EA4-422A-C798-F2A5-F3D94E165D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508" y="130629"/>
            <a:ext cx="10725544" cy="6588668"/>
          </a:xfrm>
          <a:prstGeom prst="rect">
            <a:avLst/>
          </a:prstGeom>
        </p:spPr>
      </p:pic>
      <p:pic>
        <p:nvPicPr>
          <p:cNvPr id="2" name="Bilde 1" descr="Et bilde som inneholder klær, utendørs, person, sko&#10;&#10;Automatisk generert beskrivelse">
            <a:extLst>
              <a:ext uri="{FF2B5EF4-FFF2-40B4-BE49-F238E27FC236}">
                <a16:creationId xmlns:a16="http://schemas.microsoft.com/office/drawing/2014/main" id="{FB24AE39-18D9-FB98-5BB6-49FF073356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508" y="-308919"/>
            <a:ext cx="11873472" cy="7166919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24B74872-F4A2-C3EB-39E2-4AD7FE4627F7}"/>
              </a:ext>
            </a:extLst>
          </p:cNvPr>
          <p:cNvSpPr txBox="1"/>
          <p:nvPr/>
        </p:nvSpPr>
        <p:spPr>
          <a:xfrm>
            <a:off x="318507" y="554281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b="0" i="0" u="none" strike="noStrike" dirty="0">
                <a:solidFill>
                  <a:srgbClr val="133A24"/>
                </a:solidFill>
                <a:effectLst/>
                <a:highlight>
                  <a:srgbClr val="FFFF00"/>
                </a:highlight>
                <a:latin typeface="Chivo"/>
                <a:hlinkClick r:id="rId5"/>
              </a:rPr>
              <a:t>https://www.nrk.no/video/e31b72bb-3dc7-42b8-86ac-89ee4cd802cf</a:t>
            </a:r>
            <a:endParaRPr lang="nb-NO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5249542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Estetikk væske vann farger og hånd skrift">
            <a:extLst>
              <a:ext uri="{FF2B5EF4-FFF2-40B4-BE49-F238E27FC236}">
                <a16:creationId xmlns:a16="http://schemas.microsoft.com/office/drawing/2014/main" id="{5B53E2AD-03A0-1C64-450D-C3CCC3CA3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4" b="6112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pic>
        <p:nvPicPr>
          <p:cNvPr id="13" name="Bilde 12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F3392C69-A949-E379-98B4-B7CA3AD16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6775" cy="456775"/>
          </a:xfrm>
          <a:prstGeom prst="rect">
            <a:avLst/>
          </a:prstGeom>
        </p:spPr>
      </p:pic>
      <p:pic>
        <p:nvPicPr>
          <p:cNvPr id="3" name="Bilde 2" descr="Et bilde som inneholder utendørs, klær, sky, plante&#10;&#10;Automatisk generert beskrivelse">
            <a:extLst>
              <a:ext uri="{FF2B5EF4-FFF2-40B4-BE49-F238E27FC236}">
                <a16:creationId xmlns:a16="http://schemas.microsoft.com/office/drawing/2014/main" id="{E32115FC-748E-7F0A-1F66-4B003C2CFD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775" y="0"/>
            <a:ext cx="11734461" cy="6857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558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Estetikk væske vann farger og hånd skrift">
            <a:extLst>
              <a:ext uri="{FF2B5EF4-FFF2-40B4-BE49-F238E27FC236}">
                <a16:creationId xmlns:a16="http://schemas.microsoft.com/office/drawing/2014/main" id="{5B53E2AD-03A0-1C64-450D-C3CCC3CA3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4" b="6112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pic>
        <p:nvPicPr>
          <p:cNvPr id="13" name="Bilde 12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F3392C69-A949-E379-98B4-B7CA3AD16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4" y="0"/>
            <a:ext cx="456774" cy="45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4259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Estetikk væske vann farger og hånd skrift">
            <a:extLst>
              <a:ext uri="{FF2B5EF4-FFF2-40B4-BE49-F238E27FC236}">
                <a16:creationId xmlns:a16="http://schemas.microsoft.com/office/drawing/2014/main" id="{5B53E2AD-03A0-1C64-450D-C3CCC3CA3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4" b="6112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pic>
        <p:nvPicPr>
          <p:cNvPr id="13" name="Bilde 12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F3392C69-A949-E379-98B4-B7CA3AD16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4" y="0"/>
            <a:ext cx="456774" cy="456774"/>
          </a:xfrm>
          <a:prstGeom prst="rect">
            <a:avLst/>
          </a:prstGeom>
        </p:spPr>
      </p:pic>
      <p:pic>
        <p:nvPicPr>
          <p:cNvPr id="3" name="Picture 1" descr="Estetikk væske vann farger og hånd skrift">
            <a:extLst>
              <a:ext uri="{FF2B5EF4-FFF2-40B4-BE49-F238E27FC236}">
                <a16:creationId xmlns:a16="http://schemas.microsoft.com/office/drawing/2014/main" id="{278424FD-25E2-A7D8-85F3-38604D8B93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4" b="6112"/>
          <a:stretch/>
        </p:blipFill>
        <p:spPr>
          <a:xfrm>
            <a:off x="13434" y="10"/>
            <a:ext cx="12191979" cy="6857990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67A1F623-5BFC-74DB-18BD-87832AF7797A}"/>
              </a:ext>
            </a:extLst>
          </p:cNvPr>
          <p:cNvSpPr txBox="1"/>
          <p:nvPr/>
        </p:nvSpPr>
        <p:spPr>
          <a:xfrm>
            <a:off x="1056503" y="3102231"/>
            <a:ext cx="7500550" cy="10495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3110" b="0" i="0" u="none" strike="noStrike" dirty="0">
                <a:solidFill>
                  <a:schemeClr val="bg1"/>
                </a:solidFill>
                <a:effectLst/>
                <a:latin typeface="Chivo"/>
                <a:hlinkClick r:id="rId4"/>
              </a:rPr>
              <a:t>https://www.nrk.no/video/e31b72bb-3dc7-42b8-86ac-89ee4cd802cf</a:t>
            </a:r>
            <a:endParaRPr lang="nb-NO" sz="311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467949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RiseVTI">
  <a:themeElements>
    <a:clrScheme name="GradientRise">
      <a:dk1>
        <a:sysClr val="windowText" lastClr="000000"/>
      </a:dk1>
      <a:lt1>
        <a:srgbClr val="FFFFFF"/>
      </a:lt1>
      <a:dk2>
        <a:srgbClr val="3C0F3A"/>
      </a:dk2>
      <a:lt2>
        <a:srgbClr val="F1F2F2"/>
      </a:lt2>
      <a:accent1>
        <a:srgbClr val="A6025C"/>
      </a:accent1>
      <a:accent2>
        <a:srgbClr val="92248E"/>
      </a:accent2>
      <a:accent3>
        <a:srgbClr val="DE95C4"/>
      </a:accent3>
      <a:accent4>
        <a:srgbClr val="FE4A00"/>
      </a:accent4>
      <a:accent5>
        <a:srgbClr val="DA002F"/>
      </a:accent5>
      <a:accent6>
        <a:srgbClr val="FF907A"/>
      </a:accent6>
      <a:hlink>
        <a:srgbClr val="CA71E4"/>
      </a:hlink>
      <a:folHlink>
        <a:srgbClr val="E45E49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VTI" id="{C2FC082F-B444-4222-AF20-78444CCB5722}" vid="{39F213E4-0CBC-40CB-B3F6-8C5562B6B99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</TotalTime>
  <Words>29</Words>
  <Application>Microsoft Macintosh PowerPoint</Application>
  <PresentationFormat>Widescreen</PresentationFormat>
  <Paragraphs>3</Paragraphs>
  <Slides>17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17</vt:i4>
      </vt:variant>
    </vt:vector>
  </HeadingPairs>
  <TitlesOfParts>
    <vt:vector size="21" baseType="lpstr">
      <vt:lpstr>Arial</vt:lpstr>
      <vt:lpstr>Avenir Next LT Pro</vt:lpstr>
      <vt:lpstr>Chivo</vt:lpstr>
      <vt:lpstr>GradientRiseVTI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Microsoft Office User</dc:creator>
  <cp:lastModifiedBy>Microsoft Office User</cp:lastModifiedBy>
  <cp:revision>17</cp:revision>
  <dcterms:created xsi:type="dcterms:W3CDTF">2023-11-02T15:54:20Z</dcterms:created>
  <dcterms:modified xsi:type="dcterms:W3CDTF">2023-11-06T10:09:50Z</dcterms:modified>
</cp:coreProperties>
</file>