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sldIdLst>
    <p:sldId id="263" r:id="rId2"/>
    <p:sldId id="283" r:id="rId3"/>
    <p:sldId id="273" r:id="rId4"/>
    <p:sldId id="257" r:id="rId5"/>
    <p:sldId id="258" r:id="rId6"/>
    <p:sldId id="278" r:id="rId7"/>
    <p:sldId id="281" r:id="rId8"/>
    <p:sldId id="280" r:id="rId9"/>
    <p:sldId id="259" r:id="rId10"/>
    <p:sldId id="260" r:id="rId11"/>
    <p:sldId id="265" r:id="rId12"/>
    <p:sldId id="271" r:id="rId13"/>
    <p:sldId id="275" r:id="rId14"/>
    <p:sldId id="272" r:id="rId15"/>
    <p:sldId id="274" r:id="rId16"/>
    <p:sldId id="270" r:id="rId17"/>
    <p:sldId id="264" r:id="rId18"/>
    <p:sldId id="266" r:id="rId19"/>
    <p:sldId id="268" r:id="rId20"/>
    <p:sldId id="256" r:id="rId21"/>
    <p:sldId id="279" r:id="rId22"/>
    <p:sldId id="282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22"/>
    <p:restoredTop sz="95687"/>
  </p:normalViewPr>
  <p:slideViewPr>
    <p:cSldViewPr snapToGrid="0">
      <p:cViewPr varScale="1">
        <p:scale>
          <a:sx n="107" d="100"/>
          <a:sy n="107" d="100"/>
        </p:scale>
        <p:origin x="192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8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0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9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0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7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5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5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8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0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4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November 20,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2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November 20,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69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6" r:id="rId6"/>
    <p:sldLayoutId id="2147483691" r:id="rId7"/>
    <p:sldLayoutId id="2147483692" r:id="rId8"/>
    <p:sldLayoutId id="2147483693" r:id="rId9"/>
    <p:sldLayoutId id="2147483695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.jpeg"/><Relationship Id="rId7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4" y="42435"/>
            <a:ext cx="275293" cy="328185"/>
          </a:xfrm>
          <a:prstGeom prst="rect">
            <a:avLst/>
          </a:prstGeom>
        </p:spPr>
      </p:pic>
      <p:pic>
        <p:nvPicPr>
          <p:cNvPr id="3" name="Bilde 2" descr="Et bilde som inneholder utendørs, sky, himmel, fjell&#10;&#10;Automatisk generert beskrivelse">
            <a:extLst>
              <a:ext uri="{FF2B5EF4-FFF2-40B4-BE49-F238E27FC236}">
                <a16:creationId xmlns:a16="http://schemas.microsoft.com/office/drawing/2014/main" id="{BF870A68-30F8-80A5-F795-96287ED6E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61" y="0"/>
            <a:ext cx="11798219" cy="685757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8D51885-17D1-F5C2-98F4-CD0FB155F6C1}"/>
              </a:ext>
            </a:extLst>
          </p:cNvPr>
          <p:cNvSpPr txBox="1"/>
          <p:nvPr/>
        </p:nvSpPr>
        <p:spPr>
          <a:xfrm>
            <a:off x="3253837" y="6210795"/>
            <a:ext cx="498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                                    </a:t>
            </a:r>
            <a:r>
              <a:rPr lang="nb-NO" dirty="0">
                <a:solidFill>
                  <a:schemeClr val="bg1"/>
                </a:solidFill>
              </a:rPr>
              <a:t>Åpnet 2. sep.2023</a:t>
            </a:r>
          </a:p>
        </p:txBody>
      </p:sp>
    </p:spTree>
    <p:extLst>
      <p:ext uri="{BB962C8B-B14F-4D97-AF65-F5344CB8AC3E}">
        <p14:creationId xmlns:p14="http://schemas.microsoft.com/office/powerpoint/2010/main" val="138255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4">
                  <a:alpha val="61000"/>
                </a:schemeClr>
              </a:gs>
              <a:gs pos="100000">
                <a:schemeClr val="accent5">
                  <a:alpha val="89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333145" y="0"/>
            <a:ext cx="6858855" cy="6857572"/>
          </a:xfrm>
          <a:prstGeom prst="rect">
            <a:avLst/>
          </a:prstGeom>
          <a:gradFill>
            <a:gsLst>
              <a:gs pos="8000">
                <a:schemeClr val="accent6">
                  <a:alpha val="11000"/>
                </a:schemeClr>
              </a:gs>
              <a:gs pos="100000">
                <a:schemeClr val="accent4">
                  <a:alpha val="70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7945" y="-1686055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natur, himmel, innsjø, utendørs&#10;&#10;Automatisk generert beskrivelse">
            <a:extLst>
              <a:ext uri="{FF2B5EF4-FFF2-40B4-BE49-F238E27FC236}">
                <a16:creationId xmlns:a16="http://schemas.microsoft.com/office/drawing/2014/main" id="{6C2573DD-B66D-A566-7664-C782CA7C6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88"/>
          <a:stretch/>
        </p:blipFill>
        <p:spPr>
          <a:xfrm>
            <a:off x="0" y="-1"/>
            <a:ext cx="12191234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33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Bilde 6" descr="Et bilde som inneholder tekst, avis, utendørs, fjell&#10;&#10;Automatisk generert beskrivelse">
            <a:extLst>
              <a:ext uri="{FF2B5EF4-FFF2-40B4-BE49-F238E27FC236}">
                <a16:creationId xmlns:a16="http://schemas.microsoft.com/office/drawing/2014/main" id="{E9CE57AA-EE7C-F434-ECB6-59ACCE70F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94" r="-2" b="16801"/>
          <a:stretch/>
        </p:blipFill>
        <p:spPr>
          <a:xfrm>
            <a:off x="191086" y="171715"/>
            <a:ext cx="5813197" cy="6129087"/>
          </a:xfrm>
          <a:prstGeom prst="rect">
            <a:avLst/>
          </a:prstGeom>
        </p:spPr>
      </p:pic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32" b="7420"/>
          <a:stretch/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9" name="Bilde 8" descr="Et bilde som inneholder utendørs, fjell, grunn&#10;&#10;Automatisk generert beskrivelse">
            <a:extLst>
              <a:ext uri="{FF2B5EF4-FFF2-40B4-BE49-F238E27FC236}">
                <a16:creationId xmlns:a16="http://schemas.microsoft.com/office/drawing/2014/main" id="{59D77F49-5B29-35F8-A733-9E0CD10060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83" b="13523"/>
          <a:stretch/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" name="Bilde 1" descr="Et bilde som inneholder tekst, avis, utendørs, fjell&#10;&#10;Automatisk generert beskrivelse">
            <a:extLst>
              <a:ext uri="{FF2B5EF4-FFF2-40B4-BE49-F238E27FC236}">
                <a16:creationId xmlns:a16="http://schemas.microsoft.com/office/drawing/2014/main" id="{3EEC402F-B876-AFDF-75C2-B90B08DA3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94" r="-2" b="16801"/>
          <a:stretch/>
        </p:blipFill>
        <p:spPr>
          <a:xfrm>
            <a:off x="176571" y="171719"/>
            <a:ext cx="5813197" cy="612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5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7" y="43704"/>
            <a:ext cx="343743" cy="343743"/>
          </a:xfrm>
          <a:prstGeom prst="rect">
            <a:avLst/>
          </a:prstGeom>
        </p:spPr>
      </p:pic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187637C7-2119-3F4C-3A3A-F6249168B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10" y="0"/>
            <a:ext cx="11780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8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9" y="113458"/>
            <a:ext cx="392904" cy="456774"/>
          </a:xfrm>
          <a:prstGeom prst="rect">
            <a:avLst/>
          </a:prstGeom>
        </p:spPr>
      </p:pic>
      <p:pic>
        <p:nvPicPr>
          <p:cNvPr id="3" name="Bilde 2" descr="Et bilde som inneholder gress, utendørs, sky, tre&#10;&#10;Automatisk generert beskrivelse">
            <a:extLst>
              <a:ext uri="{FF2B5EF4-FFF2-40B4-BE49-F238E27FC236}">
                <a16:creationId xmlns:a16="http://schemas.microsoft.com/office/drawing/2014/main" id="{18CB5F37-E6B9-8CE3-3892-DA5C8E797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3" y="-79485"/>
            <a:ext cx="4439927" cy="3830318"/>
          </a:xfrm>
          <a:prstGeom prst="rect">
            <a:avLst/>
          </a:prstGeom>
        </p:spPr>
      </p:pic>
      <p:pic>
        <p:nvPicPr>
          <p:cNvPr id="6" name="Bilde 5" descr="Et bilde som inneholder utendørs, krypdyr, pattedyr, grunn&#10;&#10;Automatisk generert beskrivelse">
            <a:extLst>
              <a:ext uri="{FF2B5EF4-FFF2-40B4-BE49-F238E27FC236}">
                <a16:creationId xmlns:a16="http://schemas.microsoft.com/office/drawing/2014/main" id="{C2CFBAE2-5D46-AE5F-DB1A-1FC9A7091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16" y="3750833"/>
            <a:ext cx="4455174" cy="3264329"/>
          </a:xfrm>
          <a:prstGeom prst="rect">
            <a:avLst/>
          </a:prstGeom>
        </p:spPr>
      </p:pic>
      <p:pic>
        <p:nvPicPr>
          <p:cNvPr id="10" name="Bilde 9" descr="Et bilde som inneholder gress, utendørs, person, grunn&#10;&#10;Automatisk generert beskrivelse">
            <a:extLst>
              <a:ext uri="{FF2B5EF4-FFF2-40B4-BE49-F238E27FC236}">
                <a16:creationId xmlns:a16="http://schemas.microsoft.com/office/drawing/2014/main" id="{5E0C97BC-AC10-A030-3C8D-284E12E0C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9991" y="-79484"/>
            <a:ext cx="7144850" cy="69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61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13884"/>
            <a:ext cx="12191979" cy="7048911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5" name="Bilde 4" descr="Et bilde som inneholder utendørs, person, Menneskeansikt, skilt&#10;&#10;Automatisk generert beskrivelse">
            <a:extLst>
              <a:ext uri="{FF2B5EF4-FFF2-40B4-BE49-F238E27FC236}">
                <a16:creationId xmlns:a16="http://schemas.microsoft.com/office/drawing/2014/main" id="{8DF3D86D-B652-2686-FB86-B731ED6D5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453" y="-1"/>
            <a:ext cx="9377526" cy="7162795"/>
          </a:xfrm>
          <a:prstGeom prst="rect">
            <a:avLst/>
          </a:prstGeom>
        </p:spPr>
      </p:pic>
      <p:pic>
        <p:nvPicPr>
          <p:cNvPr id="2" name="Bilde 1" descr="Et bilde som inneholder utendørs, person, Menneskeansikt, skilt&#10;&#10;Automatisk generert beskrivelse">
            <a:extLst>
              <a:ext uri="{FF2B5EF4-FFF2-40B4-BE49-F238E27FC236}">
                <a16:creationId xmlns:a16="http://schemas.microsoft.com/office/drawing/2014/main" id="{16AEA2C7-C42E-71A7-26A8-6F6256E4F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-581890"/>
            <a:ext cx="11634787" cy="77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0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" name="Bilde 2" descr="Et bilde som inneholder tekst, tegning, sketch, håndskrift&#10;&#10;Automatisk generert beskrivelse">
            <a:extLst>
              <a:ext uri="{FF2B5EF4-FFF2-40B4-BE49-F238E27FC236}">
                <a16:creationId xmlns:a16="http://schemas.microsoft.com/office/drawing/2014/main" id="{1699E6D8-5802-E765-A547-8BAD75964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" y="0"/>
            <a:ext cx="5900737" cy="6858000"/>
          </a:xfrm>
          <a:prstGeom prst="rect">
            <a:avLst/>
          </a:prstGeom>
        </p:spPr>
      </p:pic>
      <p:pic>
        <p:nvPicPr>
          <p:cNvPr id="10" name="Bilde 9" descr="Et bilde som inneholder utendørs, sky, himmel, tre&#10;&#10;Automatisk generert beskrivelse">
            <a:extLst>
              <a:ext uri="{FF2B5EF4-FFF2-40B4-BE49-F238E27FC236}">
                <a16:creationId xmlns:a16="http://schemas.microsoft.com/office/drawing/2014/main" id="{E66B4843-1A81-879D-C599-DF7932C47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661" y="0"/>
            <a:ext cx="5748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0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" name="Bilde 2" descr="Et bilde som inneholder utendørs, grunn, gress, plante&#10;&#10;Automatisk generert beskrivelse">
            <a:extLst>
              <a:ext uri="{FF2B5EF4-FFF2-40B4-BE49-F238E27FC236}">
                <a16:creationId xmlns:a16="http://schemas.microsoft.com/office/drawing/2014/main" id="{0267A21A-B776-1849-07BC-A78F13A55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0"/>
            <a:ext cx="5529533" cy="6857571"/>
          </a:xfrm>
          <a:prstGeom prst="rect">
            <a:avLst/>
          </a:prstGeom>
        </p:spPr>
      </p:pic>
      <p:pic>
        <p:nvPicPr>
          <p:cNvPr id="2" name="IMG_0092_8E096E03-DCA0-4D3B-92E7-213FA868AF57.mp4">
            <a:hlinkClick r:id="" action="ppaction://media"/>
            <a:extLst>
              <a:ext uri="{FF2B5EF4-FFF2-40B4-BE49-F238E27FC236}">
                <a16:creationId xmlns:a16="http://schemas.microsoft.com/office/drawing/2014/main" id="{95EFE062-C8F1-F05E-1E73-EBF6850315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0"/>
            <a:ext cx="5224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0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0608"/>
            <a:ext cx="536015" cy="586630"/>
          </a:xfrm>
          <a:prstGeom prst="rect">
            <a:avLst/>
          </a:prstGeom>
        </p:spPr>
      </p:pic>
      <p:pic>
        <p:nvPicPr>
          <p:cNvPr id="3" name="Bilde 2" descr="Et bilde som inneholder grunn, utendørs, fjell, rund&#10;&#10;Automatisk generert beskrivelse">
            <a:extLst>
              <a:ext uri="{FF2B5EF4-FFF2-40B4-BE49-F238E27FC236}">
                <a16:creationId xmlns:a16="http://schemas.microsoft.com/office/drawing/2014/main" id="{37E0261D-8117-0509-82BA-71ABC52A0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14" y="-1"/>
            <a:ext cx="11655966" cy="797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3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83578" y="113457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7" y="113457"/>
            <a:ext cx="535780" cy="456775"/>
          </a:xfrm>
          <a:prstGeom prst="rect">
            <a:avLst/>
          </a:prstGeom>
        </p:spPr>
      </p:pic>
      <p:pic>
        <p:nvPicPr>
          <p:cNvPr id="3" name="Bilde 2" descr="Et bilde som inneholder sirkel, grunn, hull, utendørs&#10;&#10;Automatisk generert beskrivelse">
            <a:extLst>
              <a:ext uri="{FF2B5EF4-FFF2-40B4-BE49-F238E27FC236}">
                <a16:creationId xmlns:a16="http://schemas.microsoft.com/office/drawing/2014/main" id="{435E99FB-D277-27EE-5641-01600D10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47" y="0"/>
            <a:ext cx="11588333" cy="784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9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4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4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2" name="Rectangle 46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79F6A31-7E75-AB95-0529-E0EFC24F5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75" b="14838"/>
          <a:stretch/>
        </p:blipFill>
        <p:spPr>
          <a:xfrm>
            <a:off x="-1" y="1"/>
            <a:ext cx="12192002" cy="6408742"/>
          </a:xfrm>
          <a:prstGeom prst="rect">
            <a:avLst/>
          </a:prstGeom>
        </p:spPr>
      </p:pic>
      <p:sp>
        <p:nvSpPr>
          <p:cNvPr id="73" name="Rectangle 48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50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9" y="0"/>
            <a:ext cx="386781" cy="386781"/>
          </a:xfrm>
          <a:prstGeom prst="rect">
            <a:avLst/>
          </a:prstGeom>
        </p:spPr>
      </p:pic>
      <p:pic>
        <p:nvPicPr>
          <p:cNvPr id="2" name="Bilde 1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31D8F050-205A-5DD2-122A-BE8578664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6781" cy="38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91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5529" cy="315529"/>
          </a:xfrm>
          <a:prstGeom prst="rect">
            <a:avLst/>
          </a:prstGeom>
        </p:spPr>
      </p:pic>
      <p:pic>
        <p:nvPicPr>
          <p:cNvPr id="3" name="Bilde 2" descr="Et bilde som inneholder utendørs, grunn, klær, person&#10;&#10;Automatisk generert beskrivelse">
            <a:extLst>
              <a:ext uri="{FF2B5EF4-FFF2-40B4-BE49-F238E27FC236}">
                <a16:creationId xmlns:a16="http://schemas.microsoft.com/office/drawing/2014/main" id="{721785F4-A174-C3AE-9E90-DDD6C01FD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41" y="0"/>
            <a:ext cx="3838942" cy="3115733"/>
          </a:xfrm>
          <a:prstGeom prst="rect">
            <a:avLst/>
          </a:prstGeom>
        </p:spPr>
      </p:pic>
      <p:pic>
        <p:nvPicPr>
          <p:cNvPr id="6" name="Bilde 5" descr="Et bilde som inneholder utendørs, grunn, klær, person&#10;&#10;Automatisk generert beskrivelse">
            <a:extLst>
              <a:ext uri="{FF2B5EF4-FFF2-40B4-BE49-F238E27FC236}">
                <a16:creationId xmlns:a16="http://schemas.microsoft.com/office/drawing/2014/main" id="{634C2957-89F6-FCFA-79D4-B15125DE5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4784" y="103155"/>
            <a:ext cx="3838942" cy="3222692"/>
          </a:xfrm>
          <a:prstGeom prst="rect">
            <a:avLst/>
          </a:prstGeom>
        </p:spPr>
      </p:pic>
      <p:pic>
        <p:nvPicPr>
          <p:cNvPr id="8" name="Bilde 7" descr="Et bilde som inneholder utendørs, sko, klær, person&#10;&#10;Automatisk generert beskrivelse">
            <a:extLst>
              <a:ext uri="{FF2B5EF4-FFF2-40B4-BE49-F238E27FC236}">
                <a16:creationId xmlns:a16="http://schemas.microsoft.com/office/drawing/2014/main" id="{504E9F6A-9870-D09A-9839-B0A77B00C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263" y="103155"/>
            <a:ext cx="3878487" cy="3325418"/>
          </a:xfrm>
          <a:prstGeom prst="rect">
            <a:avLst/>
          </a:prstGeom>
        </p:spPr>
      </p:pic>
      <p:pic>
        <p:nvPicPr>
          <p:cNvPr id="10" name="Bilde 9" descr="Et bilde som inneholder klær, utendørs, person, himmel&#10;&#10;Automatisk generert beskrivelse">
            <a:extLst>
              <a:ext uri="{FF2B5EF4-FFF2-40B4-BE49-F238E27FC236}">
                <a16:creationId xmlns:a16="http://schemas.microsoft.com/office/drawing/2014/main" id="{164EF68A-26A7-4CDD-BB1E-5C86B36BF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196" y="3429001"/>
            <a:ext cx="3878487" cy="3287318"/>
          </a:xfrm>
          <a:prstGeom prst="rect">
            <a:avLst/>
          </a:prstGeom>
        </p:spPr>
      </p:pic>
      <p:pic>
        <p:nvPicPr>
          <p:cNvPr id="12" name="Bilde 11" descr="Et bilde som inneholder utendørs, sky, himmel, innsjø&#10;&#10;Automatisk generert beskrivelse">
            <a:extLst>
              <a:ext uri="{FF2B5EF4-FFF2-40B4-BE49-F238E27FC236}">
                <a16:creationId xmlns:a16="http://schemas.microsoft.com/office/drawing/2014/main" id="{EC486488-9C10-CBB9-8F5E-0C4B3A49E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0980" y="3429000"/>
            <a:ext cx="3776182" cy="3325418"/>
          </a:xfrm>
          <a:prstGeom prst="rect">
            <a:avLst/>
          </a:prstGeom>
        </p:spPr>
      </p:pic>
      <p:pic>
        <p:nvPicPr>
          <p:cNvPr id="15" name="Bilde 14" descr="Et bilde som inneholder utendørs, sky, himmel, vann&#10;&#10;Automatisk generert beskrivelse">
            <a:extLst>
              <a:ext uri="{FF2B5EF4-FFF2-40B4-BE49-F238E27FC236}">
                <a16:creationId xmlns:a16="http://schemas.microsoft.com/office/drawing/2014/main" id="{FF10C052-C80A-FCBA-BBDB-EB113AEB62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0263" y="3429000"/>
            <a:ext cx="388863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76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" name="Picture 1" descr="Estetikk væske vann farger og hånd skrift">
            <a:extLst>
              <a:ext uri="{FF2B5EF4-FFF2-40B4-BE49-F238E27FC236}">
                <a16:creationId xmlns:a16="http://schemas.microsoft.com/office/drawing/2014/main" id="{39818E49-37D9-3674-183F-C4B0D746D5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557192" y="152405"/>
            <a:ext cx="11734800" cy="6857990"/>
          </a:xfrm>
          <a:prstGeom prst="rect">
            <a:avLst/>
          </a:prstGeom>
        </p:spPr>
      </p:pic>
      <p:pic>
        <p:nvPicPr>
          <p:cNvPr id="7" name="Bilde 6" descr="Et bilde som inneholder utendørs, blomsterpotte, blomster, husplante&#10;&#10;Automatisk generert beskrivelse">
            <a:extLst>
              <a:ext uri="{FF2B5EF4-FFF2-40B4-BE49-F238E27FC236}">
                <a16:creationId xmlns:a16="http://schemas.microsoft.com/office/drawing/2014/main" id="{7DDEA954-A32E-0D1D-45F9-6BA63728A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9850"/>
            <a:ext cx="11834792" cy="678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03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" name="Picture 1" descr="Estetikk væske vann farger og hånd skrift">
            <a:extLst>
              <a:ext uri="{FF2B5EF4-FFF2-40B4-BE49-F238E27FC236}">
                <a16:creationId xmlns:a16="http://schemas.microsoft.com/office/drawing/2014/main" id="{AA510651-9AA3-F9FD-4FAD-D8288890DC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457200" y="113884"/>
            <a:ext cx="11734779" cy="6744116"/>
          </a:xfrm>
          <a:prstGeom prst="rect">
            <a:avLst/>
          </a:prstGeom>
        </p:spPr>
      </p:pic>
      <p:pic>
        <p:nvPicPr>
          <p:cNvPr id="5" name="Bilde 4" descr="Et bilde som inneholder utendørs, plante, himmel, blomsterpotte&#10;&#10;Automatisk generert beskrivelse">
            <a:extLst>
              <a:ext uri="{FF2B5EF4-FFF2-40B4-BE49-F238E27FC236}">
                <a16:creationId xmlns:a16="http://schemas.microsoft.com/office/drawing/2014/main" id="{80AAB5FC-4CD4-95F2-7324-943F84E4F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9849"/>
            <a:ext cx="11757082" cy="678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0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" name="Bilde 2" descr="Et bilde som inneholder tekst, avis, Utgivelse, blad&#10;&#10;Automatisk generert beskrivelse">
            <a:extLst>
              <a:ext uri="{FF2B5EF4-FFF2-40B4-BE49-F238E27FC236}">
                <a16:creationId xmlns:a16="http://schemas.microsoft.com/office/drawing/2014/main" id="{817004F8-6D46-A171-0019-CF7A82488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19" y="1"/>
            <a:ext cx="11717359" cy="685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18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5529" cy="315529"/>
          </a:xfrm>
          <a:prstGeom prst="rect">
            <a:avLst/>
          </a:prstGeom>
        </p:spPr>
      </p:pic>
      <p:pic>
        <p:nvPicPr>
          <p:cNvPr id="3" name="Bilde 2" descr="Et bilde som inneholder avis, tekst, Nyheter, mann&#10;&#10;Automatisk generert beskrivelse">
            <a:extLst>
              <a:ext uri="{FF2B5EF4-FFF2-40B4-BE49-F238E27FC236}">
                <a16:creationId xmlns:a16="http://schemas.microsoft.com/office/drawing/2014/main" id="{3CFAA226-CCF3-6944-1666-32EC5ED94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29" y="0"/>
            <a:ext cx="1187645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2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1" y="0"/>
            <a:ext cx="12192000" cy="7166758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6775" cy="456775"/>
          </a:xfrm>
          <a:prstGeom prst="rect">
            <a:avLst/>
          </a:prstGeom>
        </p:spPr>
      </p:pic>
      <p:pic>
        <p:nvPicPr>
          <p:cNvPr id="8" name="Bilde 7" descr="Et bilde som inneholder tekst, skjermbilde, Font, meny&#10;&#10;Automatisk generert beskrivelse">
            <a:extLst>
              <a:ext uri="{FF2B5EF4-FFF2-40B4-BE49-F238E27FC236}">
                <a16:creationId xmlns:a16="http://schemas.microsoft.com/office/drawing/2014/main" id="{098879AB-F7D2-1736-C2F1-5E13FA30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75" y="0"/>
            <a:ext cx="11893563" cy="674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54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8508" cy="318508"/>
          </a:xfrm>
          <a:prstGeom prst="rect">
            <a:avLst/>
          </a:prstGeom>
        </p:spPr>
      </p:pic>
      <p:pic>
        <p:nvPicPr>
          <p:cNvPr id="3" name="Bilde 2" descr="Et bilde som inneholder klær, utendørs, person, sko&#10;&#10;Automatisk generert beskrivelse">
            <a:extLst>
              <a:ext uri="{FF2B5EF4-FFF2-40B4-BE49-F238E27FC236}">
                <a16:creationId xmlns:a16="http://schemas.microsoft.com/office/drawing/2014/main" id="{05DC9EA4-422A-C798-F2A5-F3D94E16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08" y="0"/>
            <a:ext cx="11782448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54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6775" cy="456775"/>
          </a:xfrm>
          <a:prstGeom prst="rect">
            <a:avLst/>
          </a:prstGeom>
        </p:spPr>
      </p:pic>
      <p:pic>
        <p:nvPicPr>
          <p:cNvPr id="3" name="Bilde 2" descr="Et bilde som inneholder utendørs, klær, sky, plante&#10;&#10;Automatisk generert beskrivelse">
            <a:extLst>
              <a:ext uri="{FF2B5EF4-FFF2-40B4-BE49-F238E27FC236}">
                <a16:creationId xmlns:a16="http://schemas.microsoft.com/office/drawing/2014/main" id="{E32115FC-748E-7F0A-1F66-4B003C2CF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75" y="0"/>
            <a:ext cx="11734461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55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" name="Bilde 2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41508984-6A2F-6B24-A6CA-D364EE7E2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0"/>
            <a:ext cx="11734779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69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13884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D106B12-F542-44DA-6107-3795D570173E}"/>
              </a:ext>
            </a:extLst>
          </p:cNvPr>
          <p:cNvSpPr txBox="1"/>
          <p:nvPr/>
        </p:nvSpPr>
        <p:spPr>
          <a:xfrm>
            <a:off x="2185060" y="107245"/>
            <a:ext cx="4521622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bg1"/>
                </a:solidFill>
              </a:rPr>
              <a:t>Takk til alle som bidro:</a:t>
            </a:r>
          </a:p>
          <a:p>
            <a:r>
              <a:rPr lang="nb-NO" sz="2800" dirty="0">
                <a:solidFill>
                  <a:schemeClr val="bg1"/>
                </a:solidFill>
              </a:rPr>
              <a:t>	</a:t>
            </a:r>
          </a:p>
          <a:p>
            <a:r>
              <a:rPr lang="nb-NO" sz="2800" dirty="0">
                <a:solidFill>
                  <a:schemeClr val="bg1"/>
                </a:solidFill>
              </a:rPr>
              <a:t>	</a:t>
            </a:r>
            <a:r>
              <a:rPr lang="nb-NO" sz="2200" dirty="0">
                <a:solidFill>
                  <a:schemeClr val="bg1"/>
                </a:solidFill>
              </a:rPr>
              <a:t>- Tom Soleng Furseth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Rita Brannfjell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Sigbjørn </a:t>
            </a:r>
            <a:r>
              <a:rPr lang="nb-NO" sz="2200" dirty="0" err="1">
                <a:solidFill>
                  <a:schemeClr val="bg1"/>
                </a:solidFill>
              </a:rPr>
              <a:t>Thommasen</a:t>
            </a:r>
            <a:endParaRPr lang="nb-NO" sz="2200" dirty="0">
              <a:solidFill>
                <a:schemeClr val="bg1"/>
              </a:solidFill>
            </a:endParaRPr>
          </a:p>
          <a:p>
            <a:r>
              <a:rPr lang="nb-NO" sz="2200" dirty="0">
                <a:solidFill>
                  <a:schemeClr val="bg1"/>
                </a:solidFill>
              </a:rPr>
              <a:t>	- Vidar </a:t>
            </a:r>
            <a:r>
              <a:rPr lang="nb-NO" sz="2200" dirty="0" err="1">
                <a:solidFill>
                  <a:schemeClr val="bg1"/>
                </a:solidFill>
              </a:rPr>
              <a:t>Thommasen</a:t>
            </a:r>
            <a:endParaRPr lang="nb-NO" sz="2200" dirty="0">
              <a:solidFill>
                <a:schemeClr val="bg1"/>
              </a:solidFill>
            </a:endParaRPr>
          </a:p>
          <a:p>
            <a:r>
              <a:rPr lang="nb-NO" sz="2200" dirty="0">
                <a:solidFill>
                  <a:schemeClr val="bg1"/>
                </a:solidFill>
              </a:rPr>
              <a:t>	- Odd Asbjørn Hansen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Hans Emil Mathisen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Arnfinn Soleng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Ruth Lindvall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Tom </a:t>
            </a:r>
            <a:r>
              <a:rPr lang="nb-NO" sz="2200" dirty="0" err="1">
                <a:solidFill>
                  <a:schemeClr val="bg1"/>
                </a:solidFill>
              </a:rPr>
              <a:t>Wilsgaard</a:t>
            </a:r>
            <a:endParaRPr lang="nb-NO" sz="2200" dirty="0">
              <a:solidFill>
                <a:schemeClr val="bg1"/>
              </a:solidFill>
            </a:endParaRPr>
          </a:p>
          <a:p>
            <a:r>
              <a:rPr lang="nb-NO" sz="2200" dirty="0">
                <a:solidFill>
                  <a:schemeClr val="bg1"/>
                </a:solidFill>
              </a:rPr>
              <a:t>	- Myrvoll maskin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Senter for Nordlige folk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Kvensenteret Lakselv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Kåfjord kommune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Arbeidsgruppa v/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Steinar Hansen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Ranveig Soleng</a:t>
            </a:r>
          </a:p>
          <a:p>
            <a:r>
              <a:rPr lang="nb-NO" sz="2200" dirty="0">
                <a:solidFill>
                  <a:schemeClr val="bg1"/>
                </a:solidFill>
              </a:rPr>
              <a:t>	- Svein Arild Soleng</a:t>
            </a:r>
          </a:p>
          <a:p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47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BFCC535-F368-497D-9E47-898F8F0D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tetikk væske vann farger og hånd skrift">
            <a:extLst>
              <a:ext uri="{FF2B5EF4-FFF2-40B4-BE49-F238E27FC236}">
                <a16:creationId xmlns:a16="http://schemas.microsoft.com/office/drawing/2014/main" id="{5B53E2AD-03A0-1C64-450D-C3CCC3CA3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4" b="6112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pic>
        <p:nvPicPr>
          <p:cNvPr id="13" name="Bilde 12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F3392C69-A949-E379-98B4-B7CA3AD16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3" y="113884"/>
            <a:ext cx="357187" cy="456774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325DD470-64F9-CACE-B432-3D76D576F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F8BD420-CC1E-6CE5-D485-68F735F89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" name="Bilde 1" descr="Et bilde som inneholder sirkel, Fargerikt, clip art, Grafikk&#10;&#10;Automatisk generert beskrivelse">
            <a:extLst>
              <a:ext uri="{FF2B5EF4-FFF2-40B4-BE49-F238E27FC236}">
                <a16:creationId xmlns:a16="http://schemas.microsoft.com/office/drawing/2014/main" id="{31D8F050-205A-5DD2-122A-BE8578664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0"/>
            <a:ext cx="6591300" cy="6744117"/>
          </a:xfrm>
          <a:prstGeom prst="rect">
            <a:avLst/>
          </a:prstGeom>
        </p:spPr>
      </p:pic>
      <p:pic>
        <p:nvPicPr>
          <p:cNvPr id="5" name="Bilde 4" descr="Et bilde som inneholder sky, himmel, utendørs, skjermbilde&#10;&#10;Automatisk generert beskrivelse">
            <a:extLst>
              <a:ext uri="{FF2B5EF4-FFF2-40B4-BE49-F238E27FC236}">
                <a16:creationId xmlns:a16="http://schemas.microsoft.com/office/drawing/2014/main" id="{2A4F4985-334C-B278-ECB7-CF236D2E0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0" y="0"/>
            <a:ext cx="5219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17024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89</Words>
  <Application>Microsoft Macintosh PowerPoint</Application>
  <PresentationFormat>Widescreen</PresentationFormat>
  <Paragraphs>20</Paragraphs>
  <Slides>22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5" baseType="lpstr">
      <vt:lpstr>Arial</vt:lpstr>
      <vt:lpstr>Avenir Next LT Pro</vt:lpstr>
      <vt:lpstr>GradientRiseVTI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 User</dc:creator>
  <cp:lastModifiedBy>Microsoft Office User</cp:lastModifiedBy>
  <cp:revision>29</cp:revision>
  <dcterms:created xsi:type="dcterms:W3CDTF">2023-11-02T15:54:20Z</dcterms:created>
  <dcterms:modified xsi:type="dcterms:W3CDTF">2023-11-20T13:02:23Z</dcterms:modified>
</cp:coreProperties>
</file>